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82" r:id="rId6"/>
    <p:sldId id="260" r:id="rId7"/>
    <p:sldId id="283" r:id="rId8"/>
    <p:sldId id="284" r:id="rId9"/>
    <p:sldId id="285" r:id="rId10"/>
    <p:sldId id="292" r:id="rId11"/>
    <p:sldId id="293" r:id="rId12"/>
    <p:sldId id="294" r:id="rId13"/>
    <p:sldId id="295" r:id="rId14"/>
    <p:sldId id="288" r:id="rId15"/>
    <p:sldId id="289" r:id="rId16"/>
    <p:sldId id="290" r:id="rId17"/>
    <p:sldId id="261" r:id="rId18"/>
    <p:sldId id="297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054D3F-AEFF-4858-A0BD-512A009FD6E1}" v="118" dt="2023-09-30T18:33:24.598"/>
  </p1510:revLst>
</p1510:revInfo>
</file>

<file path=ppt/tableStyles.xml><?xml version="1.0" encoding="utf-8"?>
<a:tblStyleLst xmlns:a="http://schemas.openxmlformats.org/drawingml/2006/main" def="{10070981-7F87-4BDE-BC72-D2E58F36E765}">
  <a:tblStyle styleId="{10070981-7F87-4BDE-BC72-D2E58F36E7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14" autoAdjust="0"/>
  </p:normalViewPr>
  <p:slideViewPr>
    <p:cSldViewPr snapToGrid="0">
      <p:cViewPr varScale="1">
        <p:scale>
          <a:sx n="100" d="100"/>
          <a:sy n="100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DUY QUANG" userId="7ce06844-2aec-41e2-8ab3-d593b551a6ef" providerId="ADAL" clId="{BD054D3F-AEFF-4858-A0BD-512A009FD6E1}"/>
    <pc:docChg chg="undo custSel addSld delSld modSld sldOrd delMainMaster">
      <pc:chgData name="NGUYỄN DUY QUANG" userId="7ce06844-2aec-41e2-8ab3-d593b551a6ef" providerId="ADAL" clId="{BD054D3F-AEFF-4858-A0BD-512A009FD6E1}" dt="2023-09-30T18:33:25.825" v="20911" actId="47"/>
      <pc:docMkLst>
        <pc:docMk/>
      </pc:docMkLst>
      <pc:sldChg chg="modSp mod">
        <pc:chgData name="NGUYỄN DUY QUANG" userId="7ce06844-2aec-41e2-8ab3-d593b551a6ef" providerId="ADAL" clId="{BD054D3F-AEFF-4858-A0BD-512A009FD6E1}" dt="2023-09-27T15:22:58.691" v="24" actId="20577"/>
        <pc:sldMkLst>
          <pc:docMk/>
          <pc:sldMk cId="0" sldId="256"/>
        </pc:sldMkLst>
        <pc:spChg chg="mod">
          <ac:chgData name="NGUYỄN DUY QUANG" userId="7ce06844-2aec-41e2-8ab3-d593b551a6ef" providerId="ADAL" clId="{BD054D3F-AEFF-4858-A0BD-512A009FD6E1}" dt="2023-09-27T15:22:58.691" v="24" actId="20577"/>
          <ac:spMkLst>
            <pc:docMk/>
            <pc:sldMk cId="0" sldId="256"/>
            <ac:spMk id="102" creationId="{00000000-0000-0000-0000-000000000000}"/>
          </ac:spMkLst>
        </pc:spChg>
      </pc:sldChg>
      <pc:sldChg chg="modSp mod">
        <pc:chgData name="NGUYỄN DUY QUANG" userId="7ce06844-2aec-41e2-8ab3-d593b551a6ef" providerId="ADAL" clId="{BD054D3F-AEFF-4858-A0BD-512A009FD6E1}" dt="2023-09-27T16:39:43.930" v="1424" actId="20577"/>
        <pc:sldMkLst>
          <pc:docMk/>
          <pc:sldMk cId="0" sldId="257"/>
        </pc:sldMkLst>
        <pc:spChg chg="mod">
          <ac:chgData name="NGUYỄN DUY QUANG" userId="7ce06844-2aec-41e2-8ab3-d593b551a6ef" providerId="ADAL" clId="{BD054D3F-AEFF-4858-A0BD-512A009FD6E1}" dt="2023-09-27T15:26:13.060" v="45" actId="14100"/>
          <ac:spMkLst>
            <pc:docMk/>
            <pc:sldMk cId="0" sldId="257"/>
            <ac:spMk id="108" creationId="{00000000-0000-0000-0000-000000000000}"/>
          </ac:spMkLst>
        </pc:spChg>
        <pc:spChg chg="mod">
          <ac:chgData name="NGUYỄN DUY QUANG" userId="7ce06844-2aec-41e2-8ab3-d593b551a6ef" providerId="ADAL" clId="{BD054D3F-AEFF-4858-A0BD-512A009FD6E1}" dt="2023-09-27T16:39:43.930" v="1424" actId="20577"/>
          <ac:spMkLst>
            <pc:docMk/>
            <pc:sldMk cId="0" sldId="257"/>
            <ac:spMk id="109" creationId="{00000000-0000-0000-0000-000000000000}"/>
          </ac:spMkLst>
        </pc:spChg>
      </pc:sldChg>
      <pc:sldChg chg="addSp delSp modSp mod setBg">
        <pc:chgData name="NGUYỄN DUY QUANG" userId="7ce06844-2aec-41e2-8ab3-d593b551a6ef" providerId="ADAL" clId="{BD054D3F-AEFF-4858-A0BD-512A009FD6E1}" dt="2023-09-30T17:44:08.718" v="19314"/>
        <pc:sldMkLst>
          <pc:docMk/>
          <pc:sldMk cId="0" sldId="258"/>
        </pc:sldMkLst>
        <pc:spChg chg="mod">
          <ac:chgData name="NGUYỄN DUY QUANG" userId="7ce06844-2aec-41e2-8ab3-d593b551a6ef" providerId="ADAL" clId="{BD054D3F-AEFF-4858-A0BD-512A009FD6E1}" dt="2023-09-29T13:19:17.777" v="1721" actId="20577"/>
          <ac:spMkLst>
            <pc:docMk/>
            <pc:sldMk cId="0" sldId="258"/>
            <ac:spMk id="114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29T13:19:28.376" v="1723" actId="478"/>
          <ac:spMkLst>
            <pc:docMk/>
            <pc:sldMk cId="0" sldId="258"/>
            <ac:spMk id="115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29T13:19:23.255" v="1722" actId="478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NGUYỄN DUY QUANG" userId="7ce06844-2aec-41e2-8ab3-d593b551a6ef" providerId="ADAL" clId="{BD054D3F-AEFF-4858-A0BD-512A009FD6E1}" dt="2023-09-29T16:16:12.042" v="5947" actId="20577"/>
          <ac:spMkLst>
            <pc:docMk/>
            <pc:sldMk cId="0" sldId="258"/>
            <ac:spMk id="117" creationId="{00000000-0000-0000-0000-000000000000}"/>
          </ac:spMkLst>
        </pc:spChg>
        <pc:picChg chg="add mod">
          <ac:chgData name="NGUYỄN DUY QUANG" userId="7ce06844-2aec-41e2-8ab3-d593b551a6ef" providerId="ADAL" clId="{BD054D3F-AEFF-4858-A0BD-512A009FD6E1}" dt="2023-09-29T15:45:52.884" v="4534" actId="1076"/>
          <ac:picMkLst>
            <pc:docMk/>
            <pc:sldMk cId="0" sldId="258"/>
            <ac:picMk id="1026" creationId="{C9BC0DFF-5E50-781E-5547-C49726DC2654}"/>
          </ac:picMkLst>
        </pc:picChg>
      </pc:sldChg>
      <pc:sldChg chg="addSp delSp modSp mod ord">
        <pc:chgData name="NGUYỄN DUY QUANG" userId="7ce06844-2aec-41e2-8ab3-d593b551a6ef" providerId="ADAL" clId="{BD054D3F-AEFF-4858-A0BD-512A009FD6E1}" dt="2023-09-30T17:33:19.399" v="19246" actId="20577"/>
        <pc:sldMkLst>
          <pc:docMk/>
          <pc:sldMk cId="0" sldId="259"/>
        </pc:sldMkLst>
        <pc:spChg chg="add mod">
          <ac:chgData name="NGUYỄN DUY QUANG" userId="7ce06844-2aec-41e2-8ab3-d593b551a6ef" providerId="ADAL" clId="{BD054D3F-AEFF-4858-A0BD-512A009FD6E1}" dt="2023-09-29T13:12:08.257" v="1706" actId="20577"/>
          <ac:spMkLst>
            <pc:docMk/>
            <pc:sldMk cId="0" sldId="259"/>
            <ac:spMk id="2" creationId="{C6D870C1-17DB-5575-3842-170CABF8FC3C}"/>
          </ac:spMkLst>
        </pc:spChg>
        <pc:spChg chg="add mod">
          <ac:chgData name="NGUYỄN DUY QUANG" userId="7ce06844-2aec-41e2-8ab3-d593b551a6ef" providerId="ADAL" clId="{BD054D3F-AEFF-4858-A0BD-512A009FD6E1}" dt="2023-09-29T13:12:11.715" v="1707" actId="6549"/>
          <ac:spMkLst>
            <pc:docMk/>
            <pc:sldMk cId="0" sldId="259"/>
            <ac:spMk id="3" creationId="{56FBEFFE-E828-C07C-3BB9-368F94ED0A28}"/>
          </ac:spMkLst>
        </pc:spChg>
        <pc:spChg chg="add mod">
          <ac:chgData name="NGUYỄN DUY QUANG" userId="7ce06844-2aec-41e2-8ab3-d593b551a6ef" providerId="ADAL" clId="{BD054D3F-AEFF-4858-A0BD-512A009FD6E1}" dt="2023-09-29T13:12:13.925" v="1708" actId="6549"/>
          <ac:spMkLst>
            <pc:docMk/>
            <pc:sldMk cId="0" sldId="259"/>
            <ac:spMk id="4" creationId="{AF8FF0B6-37A5-ADAD-91E5-26204A224E29}"/>
          </ac:spMkLst>
        </pc:spChg>
        <pc:spChg chg="add mod">
          <ac:chgData name="NGUYỄN DUY QUANG" userId="7ce06844-2aec-41e2-8ab3-d593b551a6ef" providerId="ADAL" clId="{BD054D3F-AEFF-4858-A0BD-512A009FD6E1}" dt="2023-09-29T13:08:42.395" v="1704" actId="20577"/>
          <ac:spMkLst>
            <pc:docMk/>
            <pc:sldMk cId="0" sldId="259"/>
            <ac:spMk id="5" creationId="{56D439EB-53B1-408C-D367-951324234306}"/>
          </ac:spMkLst>
        </pc:spChg>
        <pc:spChg chg="add mod">
          <ac:chgData name="NGUYỄN DUY QUANG" userId="7ce06844-2aec-41e2-8ab3-d593b551a6ef" providerId="ADAL" clId="{BD054D3F-AEFF-4858-A0BD-512A009FD6E1}" dt="2023-09-29T12:55:45.177" v="1602"/>
          <ac:spMkLst>
            <pc:docMk/>
            <pc:sldMk cId="0" sldId="259"/>
            <ac:spMk id="6" creationId="{A4ACFE4D-22B6-B239-935C-C1EF5F663C39}"/>
          </ac:spMkLst>
        </pc:spChg>
        <pc:spChg chg="add mod">
          <ac:chgData name="NGUYỄN DUY QUANG" userId="7ce06844-2aec-41e2-8ab3-d593b551a6ef" providerId="ADAL" clId="{BD054D3F-AEFF-4858-A0BD-512A009FD6E1}" dt="2023-09-27T16:44:29.677" v="1445" actId="571"/>
          <ac:spMkLst>
            <pc:docMk/>
            <pc:sldMk cId="0" sldId="259"/>
            <ac:spMk id="7" creationId="{344F58C2-5679-6B7C-5BF5-1CB36AF3B6DF}"/>
          </ac:spMkLst>
        </pc:spChg>
        <pc:spChg chg="add mod">
          <ac:chgData name="NGUYỄN DUY QUANG" userId="7ce06844-2aec-41e2-8ab3-d593b551a6ef" providerId="ADAL" clId="{BD054D3F-AEFF-4858-A0BD-512A009FD6E1}" dt="2023-09-27T16:44:29.677" v="1445" actId="571"/>
          <ac:spMkLst>
            <pc:docMk/>
            <pc:sldMk cId="0" sldId="259"/>
            <ac:spMk id="8" creationId="{69222EC9-C49B-6894-2694-47B2FD7B2C65}"/>
          </ac:spMkLst>
        </pc:spChg>
        <pc:spChg chg="add mod">
          <ac:chgData name="NGUYỄN DUY QUANG" userId="7ce06844-2aec-41e2-8ab3-d593b551a6ef" providerId="ADAL" clId="{BD054D3F-AEFF-4858-A0BD-512A009FD6E1}" dt="2023-09-27T16:44:29.677" v="1445" actId="571"/>
          <ac:spMkLst>
            <pc:docMk/>
            <pc:sldMk cId="0" sldId="259"/>
            <ac:spMk id="9" creationId="{081EFAA4-9FC7-2C6A-1438-BA2F56823792}"/>
          </ac:spMkLst>
        </pc:spChg>
        <pc:spChg chg="add mod">
          <ac:chgData name="NGUYỄN DUY QUANG" userId="7ce06844-2aec-41e2-8ab3-d593b551a6ef" providerId="ADAL" clId="{BD054D3F-AEFF-4858-A0BD-512A009FD6E1}" dt="2023-09-27T16:44:29.677" v="1445" actId="571"/>
          <ac:spMkLst>
            <pc:docMk/>
            <pc:sldMk cId="0" sldId="259"/>
            <ac:spMk id="10" creationId="{412F88AD-899D-B3D0-F6EA-6E5967D224DA}"/>
          </ac:spMkLst>
        </pc:spChg>
        <pc:spChg chg="add mod">
          <ac:chgData name="NGUYỄN DUY QUANG" userId="7ce06844-2aec-41e2-8ab3-d593b551a6ef" providerId="ADAL" clId="{BD054D3F-AEFF-4858-A0BD-512A009FD6E1}" dt="2023-09-27T16:44:29.677" v="1445" actId="571"/>
          <ac:spMkLst>
            <pc:docMk/>
            <pc:sldMk cId="0" sldId="259"/>
            <ac:spMk id="11" creationId="{3CE92AFC-FE97-9880-D9E8-376F50AC1206}"/>
          </ac:spMkLst>
        </pc:spChg>
        <pc:spChg chg="add mod">
          <ac:chgData name="NGUYỄN DUY QUANG" userId="7ce06844-2aec-41e2-8ab3-d593b551a6ef" providerId="ADAL" clId="{BD054D3F-AEFF-4858-A0BD-512A009FD6E1}" dt="2023-09-27T16:44:29.677" v="1445" actId="571"/>
          <ac:spMkLst>
            <pc:docMk/>
            <pc:sldMk cId="0" sldId="259"/>
            <ac:spMk id="12" creationId="{663A5135-98BA-3FC1-E8E2-77202158DC73}"/>
          </ac:spMkLst>
        </pc:spChg>
        <pc:spChg chg="add mod">
          <ac:chgData name="NGUYỄN DUY QUANG" userId="7ce06844-2aec-41e2-8ab3-d593b551a6ef" providerId="ADAL" clId="{BD054D3F-AEFF-4858-A0BD-512A009FD6E1}" dt="2023-09-29T13:00:18.897" v="1605"/>
          <ac:spMkLst>
            <pc:docMk/>
            <pc:sldMk cId="0" sldId="259"/>
            <ac:spMk id="13" creationId="{D3CE3D7B-3083-5386-2CA1-D91CDFD1D230}"/>
          </ac:spMkLst>
        </pc:spChg>
        <pc:spChg chg="add mod">
          <ac:chgData name="NGUYỄN DUY QUANG" userId="7ce06844-2aec-41e2-8ab3-d593b551a6ef" providerId="ADAL" clId="{BD054D3F-AEFF-4858-A0BD-512A009FD6E1}" dt="2023-09-29T13:00:27.489" v="1606"/>
          <ac:spMkLst>
            <pc:docMk/>
            <pc:sldMk cId="0" sldId="259"/>
            <ac:spMk id="14" creationId="{7C7B1DA3-45F3-2F67-9272-E8AF9E5DCE94}"/>
          </ac:spMkLst>
        </pc:spChg>
        <pc:spChg chg="add mod">
          <ac:chgData name="NGUYỄN DUY QUANG" userId="7ce06844-2aec-41e2-8ab3-d593b551a6ef" providerId="ADAL" clId="{BD054D3F-AEFF-4858-A0BD-512A009FD6E1}" dt="2023-09-29T13:00:35.601" v="1607"/>
          <ac:spMkLst>
            <pc:docMk/>
            <pc:sldMk cId="0" sldId="259"/>
            <ac:spMk id="15" creationId="{437963D5-9A66-610F-018D-E9F75A41D777}"/>
          </ac:spMkLst>
        </pc:spChg>
        <pc:spChg chg="add mod">
          <ac:chgData name="NGUYỄN DUY QUANG" userId="7ce06844-2aec-41e2-8ab3-d593b551a6ef" providerId="ADAL" clId="{BD054D3F-AEFF-4858-A0BD-512A009FD6E1}" dt="2023-09-29T13:00:41.969" v="1608"/>
          <ac:spMkLst>
            <pc:docMk/>
            <pc:sldMk cId="0" sldId="259"/>
            <ac:spMk id="16" creationId="{19AB0E50-A070-644C-ECC0-5A629838EF2B}"/>
          </ac:spMkLst>
        </pc:spChg>
        <pc:spChg chg="add mod">
          <ac:chgData name="NGUYỄN DUY QUANG" userId="7ce06844-2aec-41e2-8ab3-d593b551a6ef" providerId="ADAL" clId="{BD054D3F-AEFF-4858-A0BD-512A009FD6E1}" dt="2023-09-29T13:00:48.729" v="1609"/>
          <ac:spMkLst>
            <pc:docMk/>
            <pc:sldMk cId="0" sldId="259"/>
            <ac:spMk id="17" creationId="{D96F4AAC-A3E3-8C88-3B77-8831F6AB5C27}"/>
          </ac:spMkLst>
        </pc:spChg>
        <pc:spChg chg="add mod">
          <ac:chgData name="NGUYỄN DUY QUANG" userId="7ce06844-2aec-41e2-8ab3-d593b551a6ef" providerId="ADAL" clId="{BD054D3F-AEFF-4858-A0BD-512A009FD6E1}" dt="2023-09-29T13:00:58.890" v="1612"/>
          <ac:spMkLst>
            <pc:docMk/>
            <pc:sldMk cId="0" sldId="259"/>
            <ac:spMk id="18" creationId="{DA029C3C-E720-2DDA-48B0-38D752086651}"/>
          </ac:spMkLst>
        </pc:spChg>
        <pc:spChg chg="mod">
          <ac:chgData name="NGUYỄN DUY QUANG" userId="7ce06844-2aec-41e2-8ab3-d593b551a6ef" providerId="ADAL" clId="{BD054D3F-AEFF-4858-A0BD-512A009FD6E1}" dt="2023-09-30T17:33:19.399" v="19246" actId="20577"/>
          <ac:spMkLst>
            <pc:docMk/>
            <pc:sldMk cId="0" sldId="259"/>
            <ac:spMk id="122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27T16:42:51.370" v="1425" actId="478"/>
          <ac:spMkLst>
            <pc:docMk/>
            <pc:sldMk cId="0" sldId="259"/>
            <ac:spMk id="123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27T16:42:51.370" v="1425" actId="478"/>
          <ac:spMkLst>
            <pc:docMk/>
            <pc:sldMk cId="0" sldId="259"/>
            <ac:spMk id="124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27T16:42:51.370" v="1425" actId="478"/>
          <ac:spMkLst>
            <pc:docMk/>
            <pc:sldMk cId="0" sldId="259"/>
            <ac:spMk id="125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27T16:42:51.370" v="1425" actId="478"/>
          <ac:spMkLst>
            <pc:docMk/>
            <pc:sldMk cId="0" sldId="259"/>
            <ac:spMk id="126" creationId="{00000000-0000-0000-0000-000000000000}"/>
          </ac:spMkLst>
        </pc:spChg>
      </pc:sldChg>
      <pc:sldChg chg="addSp delSp modSp mod ord modNotes">
        <pc:chgData name="NGUYỄN DUY QUANG" userId="7ce06844-2aec-41e2-8ab3-d593b551a6ef" providerId="ADAL" clId="{BD054D3F-AEFF-4858-A0BD-512A009FD6E1}" dt="2023-09-30T17:25:40.782" v="19060" actId="20577"/>
        <pc:sldMkLst>
          <pc:docMk/>
          <pc:sldMk cId="0" sldId="260"/>
        </pc:sldMkLst>
        <pc:spChg chg="add mod">
          <ac:chgData name="NGUYỄN DUY QUANG" userId="7ce06844-2aec-41e2-8ab3-d593b551a6ef" providerId="ADAL" clId="{BD054D3F-AEFF-4858-A0BD-512A009FD6E1}" dt="2023-09-30T17:25:40.782" v="19060" actId="20577"/>
          <ac:spMkLst>
            <pc:docMk/>
            <pc:sldMk cId="0" sldId="260"/>
            <ac:spMk id="2" creationId="{901DF71F-8AE0-1E46-E82A-EACD9C60AB36}"/>
          </ac:spMkLst>
        </pc:spChg>
        <pc:spChg chg="mod">
          <ac:chgData name="NGUYỄN DUY QUANG" userId="7ce06844-2aec-41e2-8ab3-d593b551a6ef" providerId="ADAL" clId="{BD054D3F-AEFF-4858-A0BD-512A009FD6E1}" dt="2023-09-29T15:53:13.711" v="4731"/>
          <ac:spMkLst>
            <pc:docMk/>
            <pc:sldMk cId="0" sldId="260"/>
            <ac:spMk id="131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29T15:52:53.002" v="4726" actId="478"/>
          <ac:spMkLst>
            <pc:docMk/>
            <pc:sldMk cId="0" sldId="260"/>
            <ac:spMk id="132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29T15:53:01.839" v="4727" actId="478"/>
          <ac:spMkLst>
            <pc:docMk/>
            <pc:sldMk cId="0" sldId="260"/>
            <ac:spMk id="133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29T15:53:01.839" v="4727" actId="478"/>
          <ac:spMkLst>
            <pc:docMk/>
            <pc:sldMk cId="0" sldId="260"/>
            <ac:spMk id="149" creationId="{00000000-0000-0000-0000-000000000000}"/>
          </ac:spMkLst>
        </pc:spChg>
        <pc:grpChg chg="del">
          <ac:chgData name="NGUYỄN DUY QUANG" userId="7ce06844-2aec-41e2-8ab3-d593b551a6ef" providerId="ADAL" clId="{BD054D3F-AEFF-4858-A0BD-512A009FD6E1}" dt="2023-09-29T15:53:01.839" v="4727" actId="478"/>
          <ac:grpSpMkLst>
            <pc:docMk/>
            <pc:sldMk cId="0" sldId="260"/>
            <ac:grpSpMk id="134" creationId="{00000000-0000-0000-0000-000000000000}"/>
          </ac:grpSpMkLst>
        </pc:grpChg>
        <pc:grpChg chg="del">
          <ac:chgData name="NGUYỄN DUY QUANG" userId="7ce06844-2aec-41e2-8ab3-d593b551a6ef" providerId="ADAL" clId="{BD054D3F-AEFF-4858-A0BD-512A009FD6E1}" dt="2023-09-29T15:53:01.839" v="4727" actId="478"/>
          <ac:grpSpMkLst>
            <pc:docMk/>
            <pc:sldMk cId="0" sldId="260"/>
            <ac:grpSpMk id="142" creationId="{00000000-0000-0000-0000-000000000000}"/>
          </ac:grpSpMkLst>
        </pc:grpChg>
        <pc:cxnChg chg="mod">
          <ac:chgData name="NGUYỄN DUY QUANG" userId="7ce06844-2aec-41e2-8ab3-d593b551a6ef" providerId="ADAL" clId="{BD054D3F-AEFF-4858-A0BD-512A009FD6E1}" dt="2023-09-29T15:53:01.839" v="4727" actId="478"/>
          <ac:cxnSpMkLst>
            <pc:docMk/>
            <pc:sldMk cId="0" sldId="260"/>
            <ac:cxnSpMk id="148" creationId="{00000000-0000-0000-0000-000000000000}"/>
          </ac:cxnSpMkLst>
        </pc:cxnChg>
      </pc:sldChg>
      <pc:sldChg chg="addSp delSp modSp mod">
        <pc:chgData name="NGUYỄN DUY QUANG" userId="7ce06844-2aec-41e2-8ab3-d593b551a6ef" providerId="ADAL" clId="{BD054D3F-AEFF-4858-A0BD-512A009FD6E1}" dt="2023-09-30T18:29:53.139" v="20887" actId="255"/>
        <pc:sldMkLst>
          <pc:docMk/>
          <pc:sldMk cId="0" sldId="261"/>
        </pc:sldMkLst>
        <pc:spChg chg="add del mod">
          <ac:chgData name="NGUYỄN DUY QUANG" userId="7ce06844-2aec-41e2-8ab3-d593b551a6ef" providerId="ADAL" clId="{BD054D3F-AEFF-4858-A0BD-512A009FD6E1}" dt="2023-09-30T18:29:24.527" v="20839" actId="478"/>
          <ac:spMkLst>
            <pc:docMk/>
            <pc:sldMk cId="0" sldId="261"/>
            <ac:spMk id="3" creationId="{230D2606-C41A-F081-C7D4-961FFAD89435}"/>
          </ac:spMkLst>
        </pc:spChg>
        <pc:spChg chg="mod">
          <ac:chgData name="NGUYỄN DUY QUANG" userId="7ce06844-2aec-41e2-8ab3-d593b551a6ef" providerId="ADAL" clId="{BD054D3F-AEFF-4858-A0BD-512A009FD6E1}" dt="2023-09-30T18:29:53.139" v="20887" actId="255"/>
          <ac:spMkLst>
            <pc:docMk/>
            <pc:sldMk cId="0" sldId="261"/>
            <ac:spMk id="154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30T18:29:22.233" v="20838" actId="478"/>
          <ac:spMkLst>
            <pc:docMk/>
            <pc:sldMk cId="0" sldId="261"/>
            <ac:spMk id="155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30T18:29:14.817" v="20836" actId="478"/>
          <ac:spMkLst>
            <pc:docMk/>
            <pc:sldMk cId="0" sldId="261"/>
            <ac:spMk id="156" creationId="{00000000-0000-0000-0000-000000000000}"/>
          </ac:spMkLst>
        </pc:spChg>
        <pc:grpChg chg="del">
          <ac:chgData name="NGUYỄN DUY QUANG" userId="7ce06844-2aec-41e2-8ab3-d593b551a6ef" providerId="ADAL" clId="{BD054D3F-AEFF-4858-A0BD-512A009FD6E1}" dt="2023-09-30T18:29:20.058" v="20837" actId="478"/>
          <ac:grpSpMkLst>
            <pc:docMk/>
            <pc:sldMk cId="0" sldId="261"/>
            <ac:grpSpMk id="157" creationId="{00000000-0000-0000-0000-000000000000}"/>
          </ac:grpSpMkLst>
        </pc:grpChg>
        <pc:grpChg chg="del">
          <ac:chgData name="NGUYỄN DUY QUANG" userId="7ce06844-2aec-41e2-8ab3-d593b551a6ef" providerId="ADAL" clId="{BD054D3F-AEFF-4858-A0BD-512A009FD6E1}" dt="2023-09-30T18:29:20.058" v="20837" actId="478"/>
          <ac:grpSpMkLst>
            <pc:docMk/>
            <pc:sldMk cId="0" sldId="261"/>
            <ac:grpSpMk id="162" creationId="{00000000-0000-0000-0000-000000000000}"/>
          </ac:grpSpMkLst>
        </pc:grpChg>
        <pc:grpChg chg="del">
          <ac:chgData name="NGUYỄN DUY QUANG" userId="7ce06844-2aec-41e2-8ab3-d593b551a6ef" providerId="ADAL" clId="{BD054D3F-AEFF-4858-A0BD-512A009FD6E1}" dt="2023-09-30T18:29:20.058" v="20837" actId="478"/>
          <ac:grpSpMkLst>
            <pc:docMk/>
            <pc:sldMk cId="0" sldId="261"/>
            <ac:grpSpMk id="167" creationId="{00000000-0000-0000-0000-000000000000}"/>
          </ac:grpSpMkLst>
        </pc:grpChg>
        <pc:grpChg chg="del">
          <ac:chgData name="NGUYỄN DUY QUANG" userId="7ce06844-2aec-41e2-8ab3-d593b551a6ef" providerId="ADAL" clId="{BD054D3F-AEFF-4858-A0BD-512A009FD6E1}" dt="2023-09-30T18:29:20.058" v="20837" actId="478"/>
          <ac:grpSpMkLst>
            <pc:docMk/>
            <pc:sldMk cId="0" sldId="261"/>
            <ac:grpSpMk id="170" creationId="{00000000-0000-0000-0000-000000000000}"/>
          </ac:grpSpMkLst>
        </pc:grpChg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62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63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64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65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66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67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68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69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0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1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2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3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4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5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6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7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8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79"/>
        </pc:sldMkLst>
      </pc:sldChg>
      <pc:sldChg chg="del">
        <pc:chgData name="NGUYỄN DUY QUANG" userId="7ce06844-2aec-41e2-8ab3-d593b551a6ef" providerId="ADAL" clId="{BD054D3F-AEFF-4858-A0BD-512A009FD6E1}" dt="2023-09-30T17:33:55.104" v="19247" actId="47"/>
        <pc:sldMkLst>
          <pc:docMk/>
          <pc:sldMk cId="0" sldId="280"/>
        </pc:sldMkLst>
      </pc:sldChg>
      <pc:sldChg chg="add del">
        <pc:chgData name="NGUYỄN DUY QUANG" userId="7ce06844-2aec-41e2-8ab3-d593b551a6ef" providerId="ADAL" clId="{BD054D3F-AEFF-4858-A0BD-512A009FD6E1}" dt="2023-09-29T15:51:20.907" v="4725" actId="47"/>
        <pc:sldMkLst>
          <pc:docMk/>
          <pc:sldMk cId="2403725928" sldId="281"/>
        </pc:sldMkLst>
      </pc:sldChg>
      <pc:sldChg chg="addSp delSp modSp add mod">
        <pc:chgData name="NGUYỄN DUY QUANG" userId="7ce06844-2aec-41e2-8ab3-d593b551a6ef" providerId="ADAL" clId="{BD054D3F-AEFF-4858-A0BD-512A009FD6E1}" dt="2023-09-29T15:58:43.987" v="4766" actId="1076"/>
        <pc:sldMkLst>
          <pc:docMk/>
          <pc:sldMk cId="46150263" sldId="282"/>
        </pc:sldMkLst>
        <pc:spChg chg="mod">
          <ac:chgData name="NGUYỄN DUY QUANG" userId="7ce06844-2aec-41e2-8ab3-d593b551a6ef" providerId="ADAL" clId="{BD054D3F-AEFF-4858-A0BD-512A009FD6E1}" dt="2023-09-29T15:57:53.255" v="4754" actId="14100"/>
          <ac:spMkLst>
            <pc:docMk/>
            <pc:sldMk cId="46150263" sldId="282"/>
            <ac:spMk id="117" creationId="{00000000-0000-0000-0000-000000000000}"/>
          </ac:spMkLst>
        </pc:spChg>
        <pc:picChg chg="add mod">
          <ac:chgData name="NGUYỄN DUY QUANG" userId="7ce06844-2aec-41e2-8ab3-d593b551a6ef" providerId="ADAL" clId="{BD054D3F-AEFF-4858-A0BD-512A009FD6E1}" dt="2023-09-29T15:56:43.429" v="4750" actId="14100"/>
          <ac:picMkLst>
            <pc:docMk/>
            <pc:sldMk cId="46150263" sldId="282"/>
            <ac:picMk id="2050" creationId="{BAB121D9-EF56-56F0-E7F3-1C225FC2691C}"/>
          </ac:picMkLst>
        </pc:picChg>
        <pc:picChg chg="add mod">
          <ac:chgData name="NGUYỄN DUY QUANG" userId="7ce06844-2aec-41e2-8ab3-d593b551a6ef" providerId="ADAL" clId="{BD054D3F-AEFF-4858-A0BD-512A009FD6E1}" dt="2023-09-29T15:58:43.987" v="4766" actId="1076"/>
          <ac:picMkLst>
            <pc:docMk/>
            <pc:sldMk cId="46150263" sldId="282"/>
            <ac:picMk id="2052" creationId="{4C233004-41EA-FD6A-FCCA-695FA17BC813}"/>
          </ac:picMkLst>
        </pc:picChg>
        <pc:picChg chg="add del">
          <ac:chgData name="NGUYỄN DUY QUANG" userId="7ce06844-2aec-41e2-8ab3-d593b551a6ef" providerId="ADAL" clId="{BD054D3F-AEFF-4858-A0BD-512A009FD6E1}" dt="2023-09-29T15:57:59.119" v="4756"/>
          <ac:picMkLst>
            <pc:docMk/>
            <pc:sldMk cId="46150263" sldId="282"/>
            <ac:picMk id="2054" creationId="{DB7E6E58-68D3-C31F-8124-83C7164F87E1}"/>
          </ac:picMkLst>
        </pc:picChg>
        <pc:picChg chg="add del">
          <ac:chgData name="NGUYỄN DUY QUANG" userId="7ce06844-2aec-41e2-8ab3-d593b551a6ef" providerId="ADAL" clId="{BD054D3F-AEFF-4858-A0BD-512A009FD6E1}" dt="2023-09-29T15:58:08.318" v="4758" actId="478"/>
          <ac:picMkLst>
            <pc:docMk/>
            <pc:sldMk cId="46150263" sldId="282"/>
            <ac:picMk id="2056" creationId="{1443AC43-67F1-5B54-B84D-5A2C35E99B29}"/>
          </ac:picMkLst>
        </pc:picChg>
        <pc:picChg chg="add mod">
          <ac:chgData name="NGUYỄN DUY QUANG" userId="7ce06844-2aec-41e2-8ab3-d593b551a6ef" providerId="ADAL" clId="{BD054D3F-AEFF-4858-A0BD-512A009FD6E1}" dt="2023-09-29T15:58:42.276" v="4765" actId="1076"/>
          <ac:picMkLst>
            <pc:docMk/>
            <pc:sldMk cId="46150263" sldId="282"/>
            <ac:picMk id="2058" creationId="{B04B4F84-B38B-4341-A0EF-9C0D8917EB57}"/>
          </ac:picMkLst>
        </pc:picChg>
      </pc:sldChg>
      <pc:sldChg chg="addSp delSp modSp add mod">
        <pc:chgData name="NGUYỄN DUY QUANG" userId="7ce06844-2aec-41e2-8ab3-d593b551a6ef" providerId="ADAL" clId="{BD054D3F-AEFF-4858-A0BD-512A009FD6E1}" dt="2023-09-29T16:37:22.384" v="7608" actId="1076"/>
        <pc:sldMkLst>
          <pc:docMk/>
          <pc:sldMk cId="3653657982" sldId="283"/>
        </pc:sldMkLst>
        <pc:spChg chg="mod">
          <ac:chgData name="NGUYỄN DUY QUANG" userId="7ce06844-2aec-41e2-8ab3-d593b551a6ef" providerId="ADAL" clId="{BD054D3F-AEFF-4858-A0BD-512A009FD6E1}" dt="2023-09-29T16:20:27.967" v="6191" actId="20577"/>
          <ac:spMkLst>
            <pc:docMk/>
            <pc:sldMk cId="3653657982" sldId="283"/>
            <ac:spMk id="114" creationId="{00000000-0000-0000-0000-000000000000}"/>
          </ac:spMkLst>
        </pc:spChg>
        <pc:spChg chg="mod">
          <ac:chgData name="NGUYỄN DUY QUANG" userId="7ce06844-2aec-41e2-8ab3-d593b551a6ef" providerId="ADAL" clId="{BD054D3F-AEFF-4858-A0BD-512A009FD6E1}" dt="2023-09-29T16:32:59.520" v="7586" actId="5793"/>
          <ac:spMkLst>
            <pc:docMk/>
            <pc:sldMk cId="3653657982" sldId="283"/>
            <ac:spMk id="117" creationId="{00000000-0000-0000-0000-000000000000}"/>
          </ac:spMkLst>
        </pc:spChg>
        <pc:picChg chg="del">
          <ac:chgData name="NGUYỄN DUY QUANG" userId="7ce06844-2aec-41e2-8ab3-d593b551a6ef" providerId="ADAL" clId="{BD054D3F-AEFF-4858-A0BD-512A009FD6E1}" dt="2023-09-29T16:27:26.565" v="6597" actId="478"/>
          <ac:picMkLst>
            <pc:docMk/>
            <pc:sldMk cId="3653657982" sldId="283"/>
            <ac:picMk id="1026" creationId="{C9BC0DFF-5E50-781E-5547-C49726DC2654}"/>
          </ac:picMkLst>
        </pc:picChg>
        <pc:picChg chg="add mod">
          <ac:chgData name="NGUYỄN DUY QUANG" userId="7ce06844-2aec-41e2-8ab3-d593b551a6ef" providerId="ADAL" clId="{BD054D3F-AEFF-4858-A0BD-512A009FD6E1}" dt="2023-09-29T16:37:22.384" v="7608" actId="1076"/>
          <ac:picMkLst>
            <pc:docMk/>
            <pc:sldMk cId="3653657982" sldId="283"/>
            <ac:picMk id="13314" creationId="{AFA8DF4C-04F4-055B-1818-58C24146EF1F}"/>
          </ac:picMkLst>
        </pc:picChg>
      </pc:sldChg>
      <pc:sldChg chg="add del">
        <pc:chgData name="NGUYỄN DUY QUANG" userId="7ce06844-2aec-41e2-8ab3-d593b551a6ef" providerId="ADAL" clId="{BD054D3F-AEFF-4858-A0BD-512A009FD6E1}" dt="2023-09-29T16:19:55.954" v="6172"/>
        <pc:sldMkLst>
          <pc:docMk/>
          <pc:sldMk cId="2808146545" sldId="284"/>
        </pc:sldMkLst>
      </pc:sldChg>
      <pc:sldChg chg="addSp modSp add mod">
        <pc:chgData name="NGUYỄN DUY QUANG" userId="7ce06844-2aec-41e2-8ab3-d593b551a6ef" providerId="ADAL" clId="{BD054D3F-AEFF-4858-A0BD-512A009FD6E1}" dt="2023-09-29T17:02:40.424" v="9155" actId="5793"/>
        <pc:sldMkLst>
          <pc:docMk/>
          <pc:sldMk cId="3010229374" sldId="284"/>
        </pc:sldMkLst>
        <pc:spChg chg="mod">
          <ac:chgData name="NGUYỄN DUY QUANG" userId="7ce06844-2aec-41e2-8ab3-d593b551a6ef" providerId="ADAL" clId="{BD054D3F-AEFF-4858-A0BD-512A009FD6E1}" dt="2023-09-29T17:02:40.424" v="9155" actId="5793"/>
          <ac:spMkLst>
            <pc:docMk/>
            <pc:sldMk cId="3010229374" sldId="284"/>
            <ac:spMk id="2" creationId="{901DF71F-8AE0-1E46-E82A-EACD9C60AB36}"/>
          </ac:spMkLst>
        </pc:spChg>
        <pc:spChg chg="mod">
          <ac:chgData name="NGUYỄN DUY QUANG" userId="7ce06844-2aec-41e2-8ab3-d593b551a6ef" providerId="ADAL" clId="{BD054D3F-AEFF-4858-A0BD-512A009FD6E1}" dt="2023-09-29T16:34:48.299" v="7605" actId="20577"/>
          <ac:spMkLst>
            <pc:docMk/>
            <pc:sldMk cId="3010229374" sldId="284"/>
            <ac:spMk id="131" creationId="{00000000-0000-0000-0000-000000000000}"/>
          </ac:spMkLst>
        </pc:spChg>
        <pc:picChg chg="add mod">
          <ac:chgData name="NGUYỄN DUY QUANG" userId="7ce06844-2aec-41e2-8ab3-d593b551a6ef" providerId="ADAL" clId="{BD054D3F-AEFF-4858-A0BD-512A009FD6E1}" dt="2023-09-29T17:02:19.165" v="9066" actId="1076"/>
          <ac:picMkLst>
            <pc:docMk/>
            <pc:sldMk cId="3010229374" sldId="284"/>
            <ac:picMk id="12290" creationId="{6DA8C87F-95FA-FDFA-4CC3-1CDA05E931B9}"/>
          </ac:picMkLst>
        </pc:picChg>
      </pc:sldChg>
      <pc:sldChg chg="addSp delSp modSp add mod">
        <pc:chgData name="NGUYỄN DUY QUANG" userId="7ce06844-2aec-41e2-8ab3-d593b551a6ef" providerId="ADAL" clId="{BD054D3F-AEFF-4858-A0BD-512A009FD6E1}" dt="2023-09-30T18:18:33.127" v="20249" actId="14100"/>
        <pc:sldMkLst>
          <pc:docMk/>
          <pc:sldMk cId="3562303944" sldId="285"/>
        </pc:sldMkLst>
        <pc:spChg chg="mod">
          <ac:chgData name="NGUYỄN DUY QUANG" userId="7ce06844-2aec-41e2-8ab3-d593b551a6ef" providerId="ADAL" clId="{BD054D3F-AEFF-4858-A0BD-512A009FD6E1}" dt="2023-09-29T16:55:47.557" v="8559" actId="20577"/>
          <ac:spMkLst>
            <pc:docMk/>
            <pc:sldMk cId="3562303944" sldId="285"/>
            <ac:spMk id="114" creationId="{00000000-0000-0000-0000-000000000000}"/>
          </ac:spMkLst>
        </pc:spChg>
        <pc:spChg chg="mod">
          <ac:chgData name="NGUYỄN DUY QUANG" userId="7ce06844-2aec-41e2-8ab3-d593b551a6ef" providerId="ADAL" clId="{BD054D3F-AEFF-4858-A0BD-512A009FD6E1}" dt="2023-09-30T18:18:33.127" v="20249" actId="14100"/>
          <ac:spMkLst>
            <pc:docMk/>
            <pc:sldMk cId="3562303944" sldId="285"/>
            <ac:spMk id="117" creationId="{00000000-0000-0000-0000-000000000000}"/>
          </ac:spMkLst>
        </pc:spChg>
        <pc:picChg chg="add mod">
          <ac:chgData name="NGUYỄN DUY QUANG" userId="7ce06844-2aec-41e2-8ab3-d593b551a6ef" providerId="ADAL" clId="{BD054D3F-AEFF-4858-A0BD-512A009FD6E1}" dt="2023-09-30T18:18:16.804" v="20246" actId="14100"/>
          <ac:picMkLst>
            <pc:docMk/>
            <pc:sldMk cId="3562303944" sldId="285"/>
            <ac:picMk id="1026" creationId="{0E591D2D-BE1C-503B-5504-6F036837D289}"/>
          </ac:picMkLst>
        </pc:picChg>
        <pc:picChg chg="del">
          <ac:chgData name="NGUYỄN DUY QUANG" userId="7ce06844-2aec-41e2-8ab3-d593b551a6ef" providerId="ADAL" clId="{BD054D3F-AEFF-4858-A0BD-512A009FD6E1}" dt="2023-09-29T17:02:45.857" v="9156" actId="478"/>
          <ac:picMkLst>
            <pc:docMk/>
            <pc:sldMk cId="3562303944" sldId="285"/>
            <ac:picMk id="1026" creationId="{C9BC0DFF-5E50-781E-5547-C49726DC2654}"/>
          </ac:picMkLst>
        </pc:picChg>
      </pc:sldChg>
      <pc:sldChg chg="addSp modSp add del mod">
        <pc:chgData name="NGUYỄN DUY QUANG" userId="7ce06844-2aec-41e2-8ab3-d593b551a6ef" providerId="ADAL" clId="{BD054D3F-AEFF-4858-A0BD-512A009FD6E1}" dt="2023-09-30T17:48:13.343" v="19323" actId="47"/>
        <pc:sldMkLst>
          <pc:docMk/>
          <pc:sldMk cId="851745965" sldId="286"/>
        </pc:sldMkLst>
        <pc:spChg chg="mod">
          <ac:chgData name="NGUYỄN DUY QUANG" userId="7ce06844-2aec-41e2-8ab3-d593b551a6ef" providerId="ADAL" clId="{BD054D3F-AEFF-4858-A0BD-512A009FD6E1}" dt="2023-09-30T08:39:31.240" v="12919" actId="14100"/>
          <ac:spMkLst>
            <pc:docMk/>
            <pc:sldMk cId="851745965" sldId="286"/>
            <ac:spMk id="2" creationId="{901DF71F-8AE0-1E46-E82A-EACD9C60AB36}"/>
          </ac:spMkLst>
        </pc:spChg>
        <pc:spChg chg="mod">
          <ac:chgData name="NGUYỄN DUY QUANG" userId="7ce06844-2aec-41e2-8ab3-d593b551a6ef" providerId="ADAL" clId="{BD054D3F-AEFF-4858-A0BD-512A009FD6E1}" dt="2023-09-30T08:08:51.994" v="11913" actId="20577"/>
          <ac:spMkLst>
            <pc:docMk/>
            <pc:sldMk cId="851745965" sldId="286"/>
            <ac:spMk id="131" creationId="{00000000-0000-0000-0000-000000000000}"/>
          </ac:spMkLst>
        </pc:spChg>
        <pc:picChg chg="add mod">
          <ac:chgData name="NGUYỄN DUY QUANG" userId="7ce06844-2aec-41e2-8ab3-d593b551a6ef" providerId="ADAL" clId="{BD054D3F-AEFF-4858-A0BD-512A009FD6E1}" dt="2023-09-30T08:39:35.123" v="12921" actId="1076"/>
          <ac:picMkLst>
            <pc:docMk/>
            <pc:sldMk cId="851745965" sldId="286"/>
            <ac:picMk id="1026" creationId="{7F8466AE-84C6-876E-116D-C553C711EAAB}"/>
          </ac:picMkLst>
        </pc:picChg>
      </pc:sldChg>
      <pc:sldChg chg="delSp modSp add del mod ord">
        <pc:chgData name="NGUYỄN DUY QUANG" userId="7ce06844-2aec-41e2-8ab3-d593b551a6ef" providerId="ADAL" clId="{BD054D3F-AEFF-4858-A0BD-512A009FD6E1}" dt="2023-09-30T17:49:31.926" v="19330" actId="47"/>
        <pc:sldMkLst>
          <pc:docMk/>
          <pc:sldMk cId="3217926286" sldId="287"/>
        </pc:sldMkLst>
        <pc:spChg chg="mod">
          <ac:chgData name="NGUYỄN DUY QUANG" userId="7ce06844-2aec-41e2-8ab3-d593b551a6ef" providerId="ADAL" clId="{BD054D3F-AEFF-4858-A0BD-512A009FD6E1}" dt="2023-09-30T17:41:27.523" v="19302" actId="20577"/>
          <ac:spMkLst>
            <pc:docMk/>
            <pc:sldMk cId="3217926286" sldId="287"/>
            <ac:spMk id="114" creationId="{00000000-0000-0000-0000-000000000000}"/>
          </ac:spMkLst>
        </pc:spChg>
        <pc:spChg chg="mod">
          <ac:chgData name="NGUYỄN DUY QUANG" userId="7ce06844-2aec-41e2-8ab3-d593b551a6ef" providerId="ADAL" clId="{BD054D3F-AEFF-4858-A0BD-512A009FD6E1}" dt="2023-09-30T17:41:26.943" v="19301" actId="6549"/>
          <ac:spMkLst>
            <pc:docMk/>
            <pc:sldMk cId="3217926286" sldId="287"/>
            <ac:spMk id="117" creationId="{00000000-0000-0000-0000-000000000000}"/>
          </ac:spMkLst>
        </pc:spChg>
        <pc:picChg chg="del">
          <ac:chgData name="NGUYỄN DUY QUANG" userId="7ce06844-2aec-41e2-8ab3-d593b551a6ef" providerId="ADAL" clId="{BD054D3F-AEFF-4858-A0BD-512A009FD6E1}" dt="2023-09-30T08:33:34.470" v="12913" actId="478"/>
          <ac:picMkLst>
            <pc:docMk/>
            <pc:sldMk cId="3217926286" sldId="287"/>
            <ac:picMk id="1026" creationId="{C9BC0DFF-5E50-781E-5547-C49726DC2654}"/>
          </ac:picMkLst>
        </pc:picChg>
      </pc:sldChg>
      <pc:sldChg chg="addSp delSp modSp add del mod">
        <pc:chgData name="NGUYỄN DUY QUANG" userId="7ce06844-2aec-41e2-8ab3-d593b551a6ef" providerId="ADAL" clId="{BD054D3F-AEFF-4858-A0BD-512A009FD6E1}" dt="2023-09-30T17:59:44.447" v="19479"/>
        <pc:sldMkLst>
          <pc:docMk/>
          <pc:sldMk cId="4000867200" sldId="288"/>
        </pc:sldMkLst>
        <pc:spChg chg="del mod">
          <ac:chgData name="NGUYỄN DUY QUANG" userId="7ce06844-2aec-41e2-8ab3-d593b551a6ef" providerId="ADAL" clId="{BD054D3F-AEFF-4858-A0BD-512A009FD6E1}" dt="2023-09-30T17:50:43.400" v="19335" actId="478"/>
          <ac:spMkLst>
            <pc:docMk/>
            <pc:sldMk cId="4000867200" sldId="288"/>
            <ac:spMk id="2" creationId="{901DF71F-8AE0-1E46-E82A-EACD9C60AB36}"/>
          </ac:spMkLst>
        </pc:spChg>
        <pc:spChg chg="add del mod">
          <ac:chgData name="NGUYỄN DUY QUANG" userId="7ce06844-2aec-41e2-8ab3-d593b551a6ef" providerId="ADAL" clId="{BD054D3F-AEFF-4858-A0BD-512A009FD6E1}" dt="2023-09-30T17:50:44.201" v="19336" actId="478"/>
          <ac:spMkLst>
            <pc:docMk/>
            <pc:sldMk cId="4000867200" sldId="288"/>
            <ac:spMk id="4" creationId="{C9486350-DA09-92A9-805D-A44150414101}"/>
          </ac:spMkLst>
        </pc:spChg>
        <pc:spChg chg="add mod">
          <ac:chgData name="NGUYỄN DUY QUANG" userId="7ce06844-2aec-41e2-8ab3-d593b551a6ef" providerId="ADAL" clId="{BD054D3F-AEFF-4858-A0BD-512A009FD6E1}" dt="2023-09-30T17:50:44.552" v="19337"/>
          <ac:spMkLst>
            <pc:docMk/>
            <pc:sldMk cId="4000867200" sldId="288"/>
            <ac:spMk id="5" creationId="{AFAC28BF-023A-1308-9E7D-DC6A945261B1}"/>
          </ac:spMkLst>
        </pc:spChg>
        <pc:spChg chg="add mod">
          <ac:chgData name="NGUYỄN DUY QUANG" userId="7ce06844-2aec-41e2-8ab3-d593b551a6ef" providerId="ADAL" clId="{BD054D3F-AEFF-4858-A0BD-512A009FD6E1}" dt="2023-09-30T17:59:44.447" v="19479"/>
          <ac:spMkLst>
            <pc:docMk/>
            <pc:sldMk cId="4000867200" sldId="288"/>
            <ac:spMk id="6" creationId="{CC26CA51-7813-D91F-847D-649F8311B38A}"/>
          </ac:spMkLst>
        </pc:spChg>
        <pc:spChg chg="del mod">
          <ac:chgData name="NGUYỄN DUY QUANG" userId="7ce06844-2aec-41e2-8ab3-d593b551a6ef" providerId="ADAL" clId="{BD054D3F-AEFF-4858-A0BD-512A009FD6E1}" dt="2023-09-30T17:50:43.400" v="19335" actId="478"/>
          <ac:spMkLst>
            <pc:docMk/>
            <pc:sldMk cId="4000867200" sldId="288"/>
            <ac:spMk id="131" creationId="{00000000-0000-0000-0000-000000000000}"/>
          </ac:spMkLst>
        </pc:spChg>
      </pc:sldChg>
      <pc:sldChg chg="addSp delSp modSp add mod">
        <pc:chgData name="NGUYỄN DUY QUANG" userId="7ce06844-2aec-41e2-8ab3-d593b551a6ef" providerId="ADAL" clId="{BD054D3F-AEFF-4858-A0BD-512A009FD6E1}" dt="2023-09-30T17:59:44.447" v="19479"/>
        <pc:sldMkLst>
          <pc:docMk/>
          <pc:sldMk cId="890289265" sldId="289"/>
        </pc:sldMkLst>
        <pc:spChg chg="add del mod">
          <ac:chgData name="NGUYỄN DUY QUANG" userId="7ce06844-2aec-41e2-8ab3-d593b551a6ef" providerId="ADAL" clId="{BD054D3F-AEFF-4858-A0BD-512A009FD6E1}" dt="2023-09-30T17:50:50.328" v="19339" actId="478"/>
          <ac:spMkLst>
            <pc:docMk/>
            <pc:sldMk cId="890289265" sldId="289"/>
            <ac:spMk id="3" creationId="{C46EB441-E8E5-C107-1BF5-B4AC2C5452C1}"/>
          </ac:spMkLst>
        </pc:spChg>
        <pc:spChg chg="add mod">
          <ac:chgData name="NGUYỄN DUY QUANG" userId="7ce06844-2aec-41e2-8ab3-d593b551a6ef" providerId="ADAL" clId="{BD054D3F-AEFF-4858-A0BD-512A009FD6E1}" dt="2023-09-30T17:50:50.636" v="19340"/>
          <ac:spMkLst>
            <pc:docMk/>
            <pc:sldMk cId="890289265" sldId="289"/>
            <ac:spMk id="4" creationId="{AB493F0F-DC88-2BD5-0E59-7CB07B35410F}"/>
          </ac:spMkLst>
        </pc:spChg>
        <pc:spChg chg="add mod">
          <ac:chgData name="NGUYỄN DUY QUANG" userId="7ce06844-2aec-41e2-8ab3-d593b551a6ef" providerId="ADAL" clId="{BD054D3F-AEFF-4858-A0BD-512A009FD6E1}" dt="2023-09-30T17:59:44.447" v="19479"/>
          <ac:spMkLst>
            <pc:docMk/>
            <pc:sldMk cId="890289265" sldId="289"/>
            <ac:spMk id="5" creationId="{E92E0AB4-131B-310F-A799-F5B33A8F981C}"/>
          </ac:spMkLst>
        </pc:spChg>
        <pc:spChg chg="del mod">
          <ac:chgData name="NGUYỄN DUY QUANG" userId="7ce06844-2aec-41e2-8ab3-d593b551a6ef" providerId="ADAL" clId="{BD054D3F-AEFF-4858-A0BD-512A009FD6E1}" dt="2023-09-30T17:50:49.649" v="19338" actId="478"/>
          <ac:spMkLst>
            <pc:docMk/>
            <pc:sldMk cId="890289265" sldId="289"/>
            <ac:spMk id="114" creationId="{00000000-0000-0000-0000-000000000000}"/>
          </ac:spMkLst>
        </pc:spChg>
        <pc:spChg chg="del mod">
          <ac:chgData name="NGUYỄN DUY QUANG" userId="7ce06844-2aec-41e2-8ab3-d593b551a6ef" providerId="ADAL" clId="{BD054D3F-AEFF-4858-A0BD-512A009FD6E1}" dt="2023-09-30T17:50:49.649" v="19338" actId="478"/>
          <ac:spMkLst>
            <pc:docMk/>
            <pc:sldMk cId="890289265" sldId="289"/>
            <ac:spMk id="117" creationId="{00000000-0000-0000-0000-000000000000}"/>
          </ac:spMkLst>
        </pc:spChg>
        <pc:picChg chg="del">
          <ac:chgData name="NGUYỄN DUY QUANG" userId="7ce06844-2aec-41e2-8ab3-d593b551a6ef" providerId="ADAL" clId="{BD054D3F-AEFF-4858-A0BD-512A009FD6E1}" dt="2023-09-30T16:01:00.419" v="15294" actId="478"/>
          <ac:picMkLst>
            <pc:docMk/>
            <pc:sldMk cId="890289265" sldId="289"/>
            <ac:picMk id="1026" creationId="{C9BC0DFF-5E50-781E-5547-C49726DC2654}"/>
          </ac:picMkLst>
        </pc:picChg>
      </pc:sldChg>
      <pc:sldChg chg="addSp delSp modSp add mod">
        <pc:chgData name="NGUYỄN DUY QUANG" userId="7ce06844-2aec-41e2-8ab3-d593b551a6ef" providerId="ADAL" clId="{BD054D3F-AEFF-4858-A0BD-512A009FD6E1}" dt="2023-09-30T18:00:46.163" v="19556" actId="20577"/>
        <pc:sldMkLst>
          <pc:docMk/>
          <pc:sldMk cId="2517122742" sldId="290"/>
        </pc:sldMkLst>
        <pc:spChg chg="del mod">
          <ac:chgData name="NGUYỄN DUY QUANG" userId="7ce06844-2aec-41e2-8ab3-d593b551a6ef" providerId="ADAL" clId="{BD054D3F-AEFF-4858-A0BD-512A009FD6E1}" dt="2023-09-30T17:50:57.816" v="19341" actId="478"/>
          <ac:spMkLst>
            <pc:docMk/>
            <pc:sldMk cId="2517122742" sldId="290"/>
            <ac:spMk id="2" creationId="{901DF71F-8AE0-1E46-E82A-EACD9C60AB36}"/>
          </ac:spMkLst>
        </pc:spChg>
        <pc:spChg chg="add del mod">
          <ac:chgData name="NGUYỄN DUY QUANG" userId="7ce06844-2aec-41e2-8ab3-d593b551a6ef" providerId="ADAL" clId="{BD054D3F-AEFF-4858-A0BD-512A009FD6E1}" dt="2023-09-30T17:50:58.564" v="19342" actId="478"/>
          <ac:spMkLst>
            <pc:docMk/>
            <pc:sldMk cId="2517122742" sldId="290"/>
            <ac:spMk id="4" creationId="{DAEBB969-BAFF-DB1C-1055-CE0D1E18B60E}"/>
          </ac:spMkLst>
        </pc:spChg>
        <pc:spChg chg="add mod">
          <ac:chgData name="NGUYỄN DUY QUANG" userId="7ce06844-2aec-41e2-8ab3-d593b551a6ef" providerId="ADAL" clId="{BD054D3F-AEFF-4858-A0BD-512A009FD6E1}" dt="2023-09-30T17:50:58.878" v="19343"/>
          <ac:spMkLst>
            <pc:docMk/>
            <pc:sldMk cId="2517122742" sldId="290"/>
            <ac:spMk id="5" creationId="{72DDA110-BA70-4288-3ED8-F5002F67987E}"/>
          </ac:spMkLst>
        </pc:spChg>
        <pc:spChg chg="add mod">
          <ac:chgData name="NGUYỄN DUY QUANG" userId="7ce06844-2aec-41e2-8ab3-d593b551a6ef" providerId="ADAL" clId="{BD054D3F-AEFF-4858-A0BD-512A009FD6E1}" dt="2023-09-30T18:00:46.163" v="19556" actId="20577"/>
          <ac:spMkLst>
            <pc:docMk/>
            <pc:sldMk cId="2517122742" sldId="290"/>
            <ac:spMk id="6" creationId="{E8A9578E-3323-E252-E509-FBD9F3AB0780}"/>
          </ac:spMkLst>
        </pc:spChg>
        <pc:spChg chg="del mod">
          <ac:chgData name="NGUYỄN DUY QUANG" userId="7ce06844-2aec-41e2-8ab3-d593b551a6ef" providerId="ADAL" clId="{BD054D3F-AEFF-4858-A0BD-512A009FD6E1}" dt="2023-09-30T17:50:57.816" v="19341" actId="478"/>
          <ac:spMkLst>
            <pc:docMk/>
            <pc:sldMk cId="2517122742" sldId="290"/>
            <ac:spMk id="131" creationId="{00000000-0000-0000-0000-000000000000}"/>
          </ac:spMkLst>
        </pc:spChg>
      </pc:sldChg>
      <pc:sldChg chg="delSp modSp add del mod">
        <pc:chgData name="NGUYỄN DUY QUANG" userId="7ce06844-2aec-41e2-8ab3-d593b551a6ef" providerId="ADAL" clId="{BD054D3F-AEFF-4858-A0BD-512A009FD6E1}" dt="2023-09-30T17:51:20.783" v="19346" actId="47"/>
        <pc:sldMkLst>
          <pc:docMk/>
          <pc:sldMk cId="2393510855" sldId="291"/>
        </pc:sldMkLst>
        <pc:spChg chg="mod">
          <ac:chgData name="NGUYỄN DUY QUANG" userId="7ce06844-2aec-41e2-8ab3-d593b551a6ef" providerId="ADAL" clId="{BD054D3F-AEFF-4858-A0BD-512A009FD6E1}" dt="2023-09-30T16:48:59.328" v="17262" actId="20577"/>
          <ac:spMkLst>
            <pc:docMk/>
            <pc:sldMk cId="2393510855" sldId="291"/>
            <ac:spMk id="114" creationId="{00000000-0000-0000-0000-000000000000}"/>
          </ac:spMkLst>
        </pc:spChg>
        <pc:spChg chg="mod">
          <ac:chgData name="NGUYỄN DUY QUANG" userId="7ce06844-2aec-41e2-8ab3-d593b551a6ef" providerId="ADAL" clId="{BD054D3F-AEFF-4858-A0BD-512A009FD6E1}" dt="2023-09-30T17:13:04.011" v="18457" actId="20577"/>
          <ac:spMkLst>
            <pc:docMk/>
            <pc:sldMk cId="2393510855" sldId="291"/>
            <ac:spMk id="117" creationId="{00000000-0000-0000-0000-000000000000}"/>
          </ac:spMkLst>
        </pc:spChg>
        <pc:picChg chg="del">
          <ac:chgData name="NGUYỄN DUY QUANG" userId="7ce06844-2aec-41e2-8ab3-d593b551a6ef" providerId="ADAL" clId="{BD054D3F-AEFF-4858-A0BD-512A009FD6E1}" dt="2023-09-30T16:50:19.771" v="17408" actId="478"/>
          <ac:picMkLst>
            <pc:docMk/>
            <pc:sldMk cId="2393510855" sldId="291"/>
            <ac:picMk id="1026" creationId="{C9BC0DFF-5E50-781E-5547-C49726DC2654}"/>
          </ac:picMkLst>
        </pc:picChg>
      </pc:sldChg>
      <pc:sldChg chg="add del">
        <pc:chgData name="NGUYỄN DUY QUANG" userId="7ce06844-2aec-41e2-8ab3-d593b551a6ef" providerId="ADAL" clId="{BD054D3F-AEFF-4858-A0BD-512A009FD6E1}" dt="2023-09-30T16:48:52.295" v="17247" actId="47"/>
        <pc:sldMkLst>
          <pc:docMk/>
          <pc:sldMk cId="1289243692" sldId="292"/>
        </pc:sldMkLst>
      </pc:sldChg>
      <pc:sldChg chg="delSp modSp add del mod ord">
        <pc:chgData name="NGUYỄN DUY QUANG" userId="7ce06844-2aec-41e2-8ab3-d593b551a6ef" providerId="ADAL" clId="{BD054D3F-AEFF-4858-A0BD-512A009FD6E1}" dt="2023-09-30T18:06:53.270" v="20242" actId="20577"/>
        <pc:sldMkLst>
          <pc:docMk/>
          <pc:sldMk cId="3089023308" sldId="292"/>
        </pc:sldMkLst>
        <pc:spChg chg="mod">
          <ac:chgData name="NGUYỄN DUY QUANG" userId="7ce06844-2aec-41e2-8ab3-d593b551a6ef" providerId="ADAL" clId="{BD054D3F-AEFF-4858-A0BD-512A009FD6E1}" dt="2023-09-30T18:06:53.270" v="20242" actId="20577"/>
          <ac:spMkLst>
            <pc:docMk/>
            <pc:sldMk cId="3089023308" sldId="292"/>
            <ac:spMk id="2" creationId="{901DF71F-8AE0-1E46-E82A-EACD9C60AB36}"/>
          </ac:spMkLst>
        </pc:spChg>
        <pc:spChg chg="mod">
          <ac:chgData name="NGUYỄN DUY QUANG" userId="7ce06844-2aec-41e2-8ab3-d593b551a6ef" providerId="ADAL" clId="{BD054D3F-AEFF-4858-A0BD-512A009FD6E1}" dt="2023-09-30T17:34:23.344" v="19256" actId="20577"/>
          <ac:spMkLst>
            <pc:docMk/>
            <pc:sldMk cId="3089023308" sldId="292"/>
            <ac:spMk id="131" creationId="{00000000-0000-0000-0000-000000000000}"/>
          </ac:spMkLst>
        </pc:spChg>
        <pc:picChg chg="del">
          <ac:chgData name="NGUYỄN DUY QUANG" userId="7ce06844-2aec-41e2-8ab3-d593b551a6ef" providerId="ADAL" clId="{BD054D3F-AEFF-4858-A0BD-512A009FD6E1}" dt="2023-09-30T17:41:51.614" v="19310" actId="478"/>
          <ac:picMkLst>
            <pc:docMk/>
            <pc:sldMk cId="3089023308" sldId="292"/>
            <ac:picMk id="1026" creationId="{7F8466AE-84C6-876E-116D-C553C711EAAB}"/>
          </ac:picMkLst>
        </pc:picChg>
      </pc:sldChg>
      <pc:sldChg chg="add del ord">
        <pc:chgData name="NGUYỄN DUY QUANG" userId="7ce06844-2aec-41e2-8ab3-d593b551a6ef" providerId="ADAL" clId="{BD054D3F-AEFF-4858-A0BD-512A009FD6E1}" dt="2023-09-30T17:41:31.715" v="19305" actId="2890"/>
        <pc:sldMkLst>
          <pc:docMk/>
          <pc:sldMk cId="3571387102" sldId="292"/>
        </pc:sldMkLst>
      </pc:sldChg>
      <pc:sldChg chg="modSp add del mod">
        <pc:chgData name="NGUYỄN DUY QUANG" userId="7ce06844-2aec-41e2-8ab3-d593b551a6ef" providerId="ADAL" clId="{BD054D3F-AEFF-4858-A0BD-512A009FD6E1}" dt="2023-09-30T17:41:20.834" v="19298"/>
        <pc:sldMkLst>
          <pc:docMk/>
          <pc:sldMk cId="1451748760" sldId="293"/>
        </pc:sldMkLst>
        <pc:spChg chg="mod">
          <ac:chgData name="NGUYỄN DUY QUANG" userId="7ce06844-2aec-41e2-8ab3-d593b551a6ef" providerId="ADAL" clId="{BD054D3F-AEFF-4858-A0BD-512A009FD6E1}" dt="2023-09-30T17:41:20.065" v="19296"/>
          <ac:spMkLst>
            <pc:docMk/>
            <pc:sldMk cId="1451748760" sldId="293"/>
            <ac:spMk id="2" creationId="{901DF71F-8AE0-1E46-E82A-EACD9C60AB36}"/>
          </ac:spMkLst>
        </pc:spChg>
        <pc:spChg chg="mod">
          <ac:chgData name="NGUYỄN DUY QUANG" userId="7ce06844-2aec-41e2-8ab3-d593b551a6ef" providerId="ADAL" clId="{BD054D3F-AEFF-4858-A0BD-512A009FD6E1}" dt="2023-09-30T17:41:20.520" v="19297"/>
          <ac:spMkLst>
            <pc:docMk/>
            <pc:sldMk cId="1451748760" sldId="293"/>
            <ac:spMk id="131" creationId="{00000000-0000-0000-0000-000000000000}"/>
          </ac:spMkLst>
        </pc:spChg>
      </pc:sldChg>
      <pc:sldChg chg="addSp delSp modSp add mod ord">
        <pc:chgData name="NGUYỄN DUY QUANG" userId="7ce06844-2aec-41e2-8ab3-d593b551a6ef" providerId="ADAL" clId="{BD054D3F-AEFF-4858-A0BD-512A009FD6E1}" dt="2023-09-30T17:48:09.192" v="19322"/>
        <pc:sldMkLst>
          <pc:docMk/>
          <pc:sldMk cId="1723286715" sldId="293"/>
        </pc:sldMkLst>
        <pc:spChg chg="add del mod">
          <ac:chgData name="NGUYỄN DUY QUANG" userId="7ce06844-2aec-41e2-8ab3-d593b551a6ef" providerId="ADAL" clId="{BD054D3F-AEFF-4858-A0BD-512A009FD6E1}" dt="2023-09-30T17:48:08.754" v="19321" actId="478"/>
          <ac:spMkLst>
            <pc:docMk/>
            <pc:sldMk cId="1723286715" sldId="293"/>
            <ac:spMk id="3" creationId="{2D47617B-4973-61F4-3677-B8C90D94D90A}"/>
          </ac:spMkLst>
        </pc:spChg>
        <pc:spChg chg="add del mod">
          <ac:chgData name="NGUYỄN DUY QUANG" userId="7ce06844-2aec-41e2-8ab3-d593b551a6ef" providerId="ADAL" clId="{BD054D3F-AEFF-4858-A0BD-512A009FD6E1}" dt="2023-09-30T17:48:07.500" v="19320"/>
          <ac:spMkLst>
            <pc:docMk/>
            <pc:sldMk cId="1723286715" sldId="293"/>
            <ac:spMk id="4" creationId="{C78BD040-668B-DC56-82B4-4C41460F972E}"/>
          </ac:spMkLst>
        </pc:spChg>
        <pc:spChg chg="add del mod">
          <ac:chgData name="NGUYỄN DUY QUANG" userId="7ce06844-2aec-41e2-8ab3-d593b551a6ef" providerId="ADAL" clId="{BD054D3F-AEFF-4858-A0BD-512A009FD6E1}" dt="2023-09-30T17:48:07.500" v="19320"/>
          <ac:spMkLst>
            <pc:docMk/>
            <pc:sldMk cId="1723286715" sldId="293"/>
            <ac:spMk id="5" creationId="{9F3E196F-2D8E-1144-6AEB-48F8BF2A6A4B}"/>
          </ac:spMkLst>
        </pc:spChg>
        <pc:spChg chg="add mod">
          <ac:chgData name="NGUYỄN DUY QUANG" userId="7ce06844-2aec-41e2-8ab3-d593b551a6ef" providerId="ADAL" clId="{BD054D3F-AEFF-4858-A0BD-512A009FD6E1}" dt="2023-09-30T17:48:09.192" v="19322"/>
          <ac:spMkLst>
            <pc:docMk/>
            <pc:sldMk cId="1723286715" sldId="293"/>
            <ac:spMk id="7" creationId="{3384FC9D-CD5A-B062-2A1F-47CD8991BF7B}"/>
          </ac:spMkLst>
        </pc:spChg>
        <pc:spChg chg="add mod">
          <ac:chgData name="NGUYỄN DUY QUANG" userId="7ce06844-2aec-41e2-8ab3-d593b551a6ef" providerId="ADAL" clId="{BD054D3F-AEFF-4858-A0BD-512A009FD6E1}" dt="2023-09-30T17:48:09.192" v="19322"/>
          <ac:spMkLst>
            <pc:docMk/>
            <pc:sldMk cId="1723286715" sldId="293"/>
            <ac:spMk id="8" creationId="{ED57FC9F-AA42-EBB7-CB0F-56B32420981C}"/>
          </ac:spMkLst>
        </pc:spChg>
        <pc:spChg chg="del">
          <ac:chgData name="NGUYỄN DUY QUANG" userId="7ce06844-2aec-41e2-8ab3-d593b551a6ef" providerId="ADAL" clId="{BD054D3F-AEFF-4858-A0BD-512A009FD6E1}" dt="2023-09-30T17:48:06.246" v="19318" actId="478"/>
          <ac:spMkLst>
            <pc:docMk/>
            <pc:sldMk cId="1723286715" sldId="293"/>
            <ac:spMk id="114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30T17:48:06.246" v="19318" actId="478"/>
          <ac:spMkLst>
            <pc:docMk/>
            <pc:sldMk cId="1723286715" sldId="293"/>
            <ac:spMk id="117" creationId="{00000000-0000-0000-0000-000000000000}"/>
          </ac:spMkLst>
        </pc:spChg>
        <pc:picChg chg="add del mod">
          <ac:chgData name="NGUYỄN DUY QUANG" userId="7ce06844-2aec-41e2-8ab3-d593b551a6ef" providerId="ADAL" clId="{BD054D3F-AEFF-4858-A0BD-512A009FD6E1}" dt="2023-09-30T17:48:07.500" v="19320"/>
          <ac:picMkLst>
            <pc:docMk/>
            <pc:sldMk cId="1723286715" sldId="293"/>
            <ac:picMk id="6" creationId="{239B7A73-5447-4BCF-5597-5B7C7EA72663}"/>
          </ac:picMkLst>
        </pc:picChg>
        <pc:picChg chg="add mod">
          <ac:chgData name="NGUYỄN DUY QUANG" userId="7ce06844-2aec-41e2-8ab3-d593b551a6ef" providerId="ADAL" clId="{BD054D3F-AEFF-4858-A0BD-512A009FD6E1}" dt="2023-09-30T17:48:09.192" v="19322"/>
          <ac:picMkLst>
            <pc:docMk/>
            <pc:sldMk cId="1723286715" sldId="293"/>
            <ac:picMk id="9" creationId="{E402FD16-055C-608E-57ED-7FC268B64673}"/>
          </ac:picMkLst>
        </pc:picChg>
      </pc:sldChg>
      <pc:sldChg chg="add del">
        <pc:chgData name="NGUYỄN DUY QUANG" userId="7ce06844-2aec-41e2-8ab3-d593b551a6ef" providerId="ADAL" clId="{BD054D3F-AEFF-4858-A0BD-512A009FD6E1}" dt="2023-09-30T17:41:22.346" v="19300"/>
        <pc:sldMkLst>
          <pc:docMk/>
          <pc:sldMk cId="3973764311" sldId="293"/>
        </pc:sldMkLst>
      </pc:sldChg>
      <pc:sldChg chg="modSp add del mod">
        <pc:chgData name="NGUYỄN DUY QUANG" userId="7ce06844-2aec-41e2-8ab3-d593b551a6ef" providerId="ADAL" clId="{BD054D3F-AEFF-4858-A0BD-512A009FD6E1}" dt="2023-09-30T17:41:18.726" v="19291"/>
        <pc:sldMkLst>
          <pc:docMk/>
          <pc:sldMk cId="1950961210" sldId="294"/>
        </pc:sldMkLst>
        <pc:spChg chg="mod">
          <ac:chgData name="NGUYỄN DUY QUANG" userId="7ce06844-2aec-41e2-8ab3-d593b551a6ef" providerId="ADAL" clId="{BD054D3F-AEFF-4858-A0BD-512A009FD6E1}" dt="2023-09-30T17:41:18.499" v="19290"/>
          <ac:spMkLst>
            <pc:docMk/>
            <pc:sldMk cId="1950961210" sldId="294"/>
            <ac:spMk id="114" creationId="{00000000-0000-0000-0000-000000000000}"/>
          </ac:spMkLst>
        </pc:spChg>
        <pc:spChg chg="mod">
          <ac:chgData name="NGUYỄN DUY QUANG" userId="7ce06844-2aec-41e2-8ab3-d593b551a6ef" providerId="ADAL" clId="{BD054D3F-AEFF-4858-A0BD-512A009FD6E1}" dt="2023-09-30T17:41:18.290" v="19289"/>
          <ac:spMkLst>
            <pc:docMk/>
            <pc:sldMk cId="1950961210" sldId="294"/>
            <ac:spMk id="117" creationId="{00000000-0000-0000-0000-000000000000}"/>
          </ac:spMkLst>
        </pc:spChg>
      </pc:sldChg>
      <pc:sldChg chg="addSp delSp modSp add mod ord">
        <pc:chgData name="NGUYỄN DUY QUANG" userId="7ce06844-2aec-41e2-8ab3-d593b551a6ef" providerId="ADAL" clId="{BD054D3F-AEFF-4858-A0BD-512A009FD6E1}" dt="2023-09-30T17:49:27.683" v="19329"/>
        <pc:sldMkLst>
          <pc:docMk/>
          <pc:sldMk cId="2379059430" sldId="294"/>
        </pc:sldMkLst>
        <pc:spChg chg="del">
          <ac:chgData name="NGUYỄN DUY QUANG" userId="7ce06844-2aec-41e2-8ab3-d593b551a6ef" providerId="ADAL" clId="{BD054D3F-AEFF-4858-A0BD-512A009FD6E1}" dt="2023-09-30T17:49:26.148" v="19327" actId="478"/>
          <ac:spMkLst>
            <pc:docMk/>
            <pc:sldMk cId="2379059430" sldId="294"/>
            <ac:spMk id="2" creationId="{901DF71F-8AE0-1E46-E82A-EACD9C60AB36}"/>
          </ac:spMkLst>
        </pc:spChg>
        <pc:spChg chg="add del mod">
          <ac:chgData name="NGUYỄN DUY QUANG" userId="7ce06844-2aec-41e2-8ab3-d593b551a6ef" providerId="ADAL" clId="{BD054D3F-AEFF-4858-A0BD-512A009FD6E1}" dt="2023-09-30T17:49:27.238" v="19328" actId="478"/>
          <ac:spMkLst>
            <pc:docMk/>
            <pc:sldMk cId="2379059430" sldId="294"/>
            <ac:spMk id="4" creationId="{1466C12B-2874-8E30-AA43-89DBDA1287CB}"/>
          </ac:spMkLst>
        </pc:spChg>
        <pc:spChg chg="add mod">
          <ac:chgData name="NGUYỄN DUY QUANG" userId="7ce06844-2aec-41e2-8ab3-d593b551a6ef" providerId="ADAL" clId="{BD054D3F-AEFF-4858-A0BD-512A009FD6E1}" dt="2023-09-30T17:49:27.683" v="19329"/>
          <ac:spMkLst>
            <pc:docMk/>
            <pc:sldMk cId="2379059430" sldId="294"/>
            <ac:spMk id="5" creationId="{17B1B2B1-D605-9CD3-4F51-5430A8E8CE38}"/>
          </ac:spMkLst>
        </pc:spChg>
        <pc:spChg chg="add mod">
          <ac:chgData name="NGUYỄN DUY QUANG" userId="7ce06844-2aec-41e2-8ab3-d593b551a6ef" providerId="ADAL" clId="{BD054D3F-AEFF-4858-A0BD-512A009FD6E1}" dt="2023-09-30T17:49:27.683" v="19329"/>
          <ac:spMkLst>
            <pc:docMk/>
            <pc:sldMk cId="2379059430" sldId="294"/>
            <ac:spMk id="6" creationId="{971321CA-26A6-C643-B16E-1CD04AFD5363}"/>
          </ac:spMkLst>
        </pc:spChg>
        <pc:spChg chg="del">
          <ac:chgData name="NGUYỄN DUY QUANG" userId="7ce06844-2aec-41e2-8ab3-d593b551a6ef" providerId="ADAL" clId="{BD054D3F-AEFF-4858-A0BD-512A009FD6E1}" dt="2023-09-30T17:49:26.148" v="19327" actId="478"/>
          <ac:spMkLst>
            <pc:docMk/>
            <pc:sldMk cId="2379059430" sldId="294"/>
            <ac:spMk id="131" creationId="{00000000-0000-0000-0000-000000000000}"/>
          </ac:spMkLst>
        </pc:spChg>
      </pc:sldChg>
      <pc:sldChg chg="add del">
        <pc:chgData name="NGUYỄN DUY QUANG" userId="7ce06844-2aec-41e2-8ab3-d593b551a6ef" providerId="ADAL" clId="{BD054D3F-AEFF-4858-A0BD-512A009FD6E1}" dt="2023-09-30T17:41:22.346" v="19300"/>
        <pc:sldMkLst>
          <pc:docMk/>
          <pc:sldMk cId="2545998179" sldId="294"/>
        </pc:sldMkLst>
      </pc:sldChg>
      <pc:sldChg chg="add del">
        <pc:chgData name="NGUYỄN DUY QUANG" userId="7ce06844-2aec-41e2-8ab3-d593b551a6ef" providerId="ADAL" clId="{BD054D3F-AEFF-4858-A0BD-512A009FD6E1}" dt="2023-09-30T17:41:19.224" v="19293"/>
        <pc:sldMkLst>
          <pc:docMk/>
          <pc:sldMk cId="2969705026" sldId="294"/>
        </pc:sldMkLst>
      </pc:sldChg>
      <pc:sldChg chg="add del">
        <pc:chgData name="NGUYỄN DUY QUANG" userId="7ce06844-2aec-41e2-8ab3-d593b551a6ef" providerId="ADAL" clId="{BD054D3F-AEFF-4858-A0BD-512A009FD6E1}" dt="2023-09-30T17:41:17.652" v="19287"/>
        <pc:sldMkLst>
          <pc:docMk/>
          <pc:sldMk cId="1362700628" sldId="295"/>
        </pc:sldMkLst>
      </pc:sldChg>
      <pc:sldChg chg="add del">
        <pc:chgData name="NGUYỄN DUY QUANG" userId="7ce06844-2aec-41e2-8ab3-d593b551a6ef" providerId="ADAL" clId="{BD054D3F-AEFF-4858-A0BD-512A009FD6E1}" dt="2023-09-30T17:41:22.346" v="19300"/>
        <pc:sldMkLst>
          <pc:docMk/>
          <pc:sldMk cId="1404628724" sldId="295"/>
        </pc:sldMkLst>
      </pc:sldChg>
      <pc:sldChg chg="addSp delSp modSp add mod">
        <pc:chgData name="NGUYỄN DUY QUANG" userId="7ce06844-2aec-41e2-8ab3-d593b551a6ef" providerId="ADAL" clId="{BD054D3F-AEFF-4858-A0BD-512A009FD6E1}" dt="2023-09-30T18:25:43.374" v="20835" actId="20577"/>
        <pc:sldMkLst>
          <pc:docMk/>
          <pc:sldMk cId="2485722536" sldId="295"/>
        </pc:sldMkLst>
        <pc:spChg chg="add del mod">
          <ac:chgData name="NGUYỄN DUY QUANG" userId="7ce06844-2aec-41e2-8ab3-d593b551a6ef" providerId="ADAL" clId="{BD054D3F-AEFF-4858-A0BD-512A009FD6E1}" dt="2023-09-30T17:50:33.587" v="19333" actId="478"/>
          <ac:spMkLst>
            <pc:docMk/>
            <pc:sldMk cId="2485722536" sldId="295"/>
            <ac:spMk id="3" creationId="{AED61615-12A5-D3DF-CC17-D155CE4A8A2F}"/>
          </ac:spMkLst>
        </pc:spChg>
        <pc:spChg chg="add mod">
          <ac:chgData name="NGUYỄN DUY QUANG" userId="7ce06844-2aec-41e2-8ab3-d593b551a6ef" providerId="ADAL" clId="{BD054D3F-AEFF-4858-A0BD-512A009FD6E1}" dt="2023-09-30T17:50:33.947" v="19334"/>
          <ac:spMkLst>
            <pc:docMk/>
            <pc:sldMk cId="2485722536" sldId="295"/>
            <ac:spMk id="4" creationId="{5236D017-A47F-7CA3-C850-2811B283A2FC}"/>
          </ac:spMkLst>
        </pc:spChg>
        <pc:spChg chg="add mod">
          <ac:chgData name="NGUYỄN DUY QUANG" userId="7ce06844-2aec-41e2-8ab3-d593b551a6ef" providerId="ADAL" clId="{BD054D3F-AEFF-4858-A0BD-512A009FD6E1}" dt="2023-09-30T18:25:43.374" v="20835" actId="20577"/>
          <ac:spMkLst>
            <pc:docMk/>
            <pc:sldMk cId="2485722536" sldId="295"/>
            <ac:spMk id="5" creationId="{21DA474A-2DE5-BD8E-3AD2-CB42056FDFDC}"/>
          </ac:spMkLst>
        </pc:spChg>
        <pc:spChg chg="del">
          <ac:chgData name="NGUYỄN DUY QUANG" userId="7ce06844-2aec-41e2-8ab3-d593b551a6ef" providerId="ADAL" clId="{BD054D3F-AEFF-4858-A0BD-512A009FD6E1}" dt="2023-09-30T17:50:33.031" v="19332" actId="478"/>
          <ac:spMkLst>
            <pc:docMk/>
            <pc:sldMk cId="2485722536" sldId="295"/>
            <ac:spMk id="114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30T17:50:33.031" v="19332" actId="478"/>
          <ac:spMkLst>
            <pc:docMk/>
            <pc:sldMk cId="2485722536" sldId="295"/>
            <ac:spMk id="117" creationId="{00000000-0000-0000-0000-000000000000}"/>
          </ac:spMkLst>
        </pc:spChg>
      </pc:sldChg>
      <pc:sldChg chg="add del">
        <pc:chgData name="NGUYỄN DUY QUANG" userId="7ce06844-2aec-41e2-8ab3-d593b551a6ef" providerId="ADAL" clId="{BD054D3F-AEFF-4858-A0BD-512A009FD6E1}" dt="2023-09-30T17:51:18.532" v="19345" actId="47"/>
        <pc:sldMkLst>
          <pc:docMk/>
          <pc:sldMk cId="1209400338" sldId="296"/>
        </pc:sldMkLst>
      </pc:sldChg>
      <pc:sldChg chg="add del">
        <pc:chgData name="NGUYỄN DUY QUANG" userId="7ce06844-2aec-41e2-8ab3-d593b551a6ef" providerId="ADAL" clId="{BD054D3F-AEFF-4858-A0BD-512A009FD6E1}" dt="2023-09-30T17:41:22.346" v="19300"/>
        <pc:sldMkLst>
          <pc:docMk/>
          <pc:sldMk cId="2121704114" sldId="296"/>
        </pc:sldMkLst>
      </pc:sldChg>
      <pc:sldChg chg="addSp delSp modSp add del mod">
        <pc:chgData name="NGUYỄN DUY QUANG" userId="7ce06844-2aec-41e2-8ab3-d593b551a6ef" providerId="ADAL" clId="{BD054D3F-AEFF-4858-A0BD-512A009FD6E1}" dt="2023-09-30T18:33:25.825" v="20911" actId="47"/>
        <pc:sldMkLst>
          <pc:docMk/>
          <pc:sldMk cId="2882049506" sldId="296"/>
        </pc:sldMkLst>
        <pc:spChg chg="add del mod">
          <ac:chgData name="NGUYỄN DUY QUANG" userId="7ce06844-2aec-41e2-8ab3-d593b551a6ef" providerId="ADAL" clId="{BD054D3F-AEFF-4858-A0BD-512A009FD6E1}" dt="2023-09-30T18:30:00.358" v="20890" actId="478"/>
          <ac:spMkLst>
            <pc:docMk/>
            <pc:sldMk cId="2882049506" sldId="296"/>
            <ac:spMk id="3" creationId="{1C28D6A0-C211-6E29-252D-F5B4180EC9FA}"/>
          </ac:spMkLst>
        </pc:spChg>
        <pc:spChg chg="add mod">
          <ac:chgData name="NGUYỄN DUY QUANG" userId="7ce06844-2aec-41e2-8ab3-d593b551a6ef" providerId="ADAL" clId="{BD054D3F-AEFF-4858-A0BD-512A009FD6E1}" dt="2023-09-30T18:31:02.984" v="20906" actId="20577"/>
          <ac:spMkLst>
            <pc:docMk/>
            <pc:sldMk cId="2882049506" sldId="296"/>
            <ac:spMk id="4" creationId="{BE9A18BE-BFD9-1F88-2C23-5D06680CEDFC}"/>
          </ac:spMkLst>
        </pc:spChg>
        <pc:spChg chg="del">
          <ac:chgData name="NGUYỄN DUY QUANG" userId="7ce06844-2aec-41e2-8ab3-d593b551a6ef" providerId="ADAL" clId="{BD054D3F-AEFF-4858-A0BD-512A009FD6E1}" dt="2023-09-30T18:29:59.136" v="20889" actId="478"/>
          <ac:spMkLst>
            <pc:docMk/>
            <pc:sldMk cId="2882049506" sldId="296"/>
            <ac:spMk id="154" creationId="{00000000-0000-0000-0000-000000000000}"/>
          </ac:spMkLst>
        </pc:spChg>
      </pc:sldChg>
      <pc:sldChg chg="addSp delSp modSp add mod">
        <pc:chgData name="NGUYỄN DUY QUANG" userId="7ce06844-2aec-41e2-8ab3-d593b551a6ef" providerId="ADAL" clId="{BD054D3F-AEFF-4858-A0BD-512A009FD6E1}" dt="2023-09-30T18:33:24.598" v="20910"/>
        <pc:sldMkLst>
          <pc:docMk/>
          <pc:sldMk cId="1025750444" sldId="297"/>
        </pc:sldMkLst>
        <pc:spChg chg="add del mod">
          <ac:chgData name="NGUYỄN DUY QUANG" userId="7ce06844-2aec-41e2-8ab3-d593b551a6ef" providerId="ADAL" clId="{BD054D3F-AEFF-4858-A0BD-512A009FD6E1}" dt="2023-09-30T18:33:21.400" v="20909" actId="478"/>
          <ac:spMkLst>
            <pc:docMk/>
            <pc:sldMk cId="1025750444" sldId="297"/>
            <ac:spMk id="3" creationId="{0C4A49E1-6607-0B1C-3085-63A19C02E1E5}"/>
          </ac:spMkLst>
        </pc:spChg>
        <pc:spChg chg="add del mod">
          <ac:chgData name="NGUYỄN DUY QUANG" userId="7ce06844-2aec-41e2-8ab3-d593b551a6ef" providerId="ADAL" clId="{BD054D3F-AEFF-4858-A0BD-512A009FD6E1}" dt="2023-09-30T18:33:21.400" v="20909" actId="478"/>
          <ac:spMkLst>
            <pc:docMk/>
            <pc:sldMk cId="1025750444" sldId="297"/>
            <ac:spMk id="5" creationId="{62D46690-AAA6-1E72-1DB3-42DF2BCCC30A}"/>
          </ac:spMkLst>
        </pc:spChg>
        <pc:spChg chg="add mod">
          <ac:chgData name="NGUYỄN DUY QUANG" userId="7ce06844-2aec-41e2-8ab3-d593b551a6ef" providerId="ADAL" clId="{BD054D3F-AEFF-4858-A0BD-512A009FD6E1}" dt="2023-09-30T18:33:24.598" v="20910"/>
          <ac:spMkLst>
            <pc:docMk/>
            <pc:sldMk cId="1025750444" sldId="297"/>
            <ac:spMk id="6" creationId="{51E70A07-4CDD-6923-FEEC-0645B33D70A5}"/>
          </ac:spMkLst>
        </pc:spChg>
        <pc:spChg chg="del">
          <ac:chgData name="NGUYỄN DUY QUANG" userId="7ce06844-2aec-41e2-8ab3-d593b551a6ef" providerId="ADAL" clId="{BD054D3F-AEFF-4858-A0BD-512A009FD6E1}" dt="2023-09-30T18:33:20.567" v="20908" actId="478"/>
          <ac:spMkLst>
            <pc:docMk/>
            <pc:sldMk cId="1025750444" sldId="297"/>
            <ac:spMk id="102" creationId="{00000000-0000-0000-0000-000000000000}"/>
          </ac:spMkLst>
        </pc:spChg>
        <pc:spChg chg="del">
          <ac:chgData name="NGUYỄN DUY QUANG" userId="7ce06844-2aec-41e2-8ab3-d593b551a6ef" providerId="ADAL" clId="{BD054D3F-AEFF-4858-A0BD-512A009FD6E1}" dt="2023-09-30T18:33:20.567" v="20908" actId="478"/>
          <ac:spMkLst>
            <pc:docMk/>
            <pc:sldMk cId="1025750444" sldId="297"/>
            <ac:spMk id="103" creationId="{00000000-0000-0000-0000-000000000000}"/>
          </ac:spMkLst>
        </pc:spChg>
      </pc:sldChg>
      <pc:sldChg chg="add del">
        <pc:chgData name="NGUYỄN DUY QUANG" userId="7ce06844-2aec-41e2-8ab3-d593b551a6ef" providerId="ADAL" clId="{BD054D3F-AEFF-4858-A0BD-512A009FD6E1}" dt="2023-09-30T17:41:22.346" v="19300"/>
        <pc:sldMkLst>
          <pc:docMk/>
          <pc:sldMk cId="4087396261" sldId="297"/>
        </pc:sldMkLst>
      </pc:sldChg>
      <pc:sldMasterChg chg="addSldLayout delSldLayout modSldLayout">
        <pc:chgData name="NGUYỄN DUY QUANG" userId="7ce06844-2aec-41e2-8ab3-d593b551a6ef" providerId="ADAL" clId="{BD054D3F-AEFF-4858-A0BD-512A009FD6E1}" dt="2023-09-30T17:42:45.220" v="19312" actId="11236"/>
        <pc:sldMasterMkLst>
          <pc:docMk/>
          <pc:sldMasterMk cId="0" sldId="2147483667"/>
        </pc:sldMasterMkLst>
        <pc:sldLayoutChg chg="del">
          <pc:chgData name="NGUYỄN DUY QUANG" userId="7ce06844-2aec-41e2-8ab3-d593b551a6ef" providerId="ADAL" clId="{BD054D3F-AEFF-4858-A0BD-512A009FD6E1}" dt="2023-09-30T17:33:55.104" v="19247" actId="47"/>
          <pc:sldLayoutMkLst>
            <pc:docMk/>
            <pc:sldMasterMk cId="0" sldId="2147483667"/>
            <pc:sldLayoutMk cId="0" sldId="2147483650"/>
          </pc:sldLayoutMkLst>
        </pc:sldLayoutChg>
        <pc:sldLayoutChg chg="new del mod">
          <pc:chgData name="NGUYỄN DUY QUANG" userId="7ce06844-2aec-41e2-8ab3-d593b551a6ef" providerId="ADAL" clId="{BD054D3F-AEFF-4858-A0BD-512A009FD6E1}" dt="2023-09-30T17:42:45.220" v="19312" actId="11236"/>
          <pc:sldLayoutMkLst>
            <pc:docMk/>
            <pc:sldMasterMk cId="0" sldId="2147483667"/>
            <pc:sldLayoutMk cId="543100211" sldId="2147483665"/>
          </pc:sldLayoutMkLst>
        </pc:sldLayoutChg>
      </pc:sldMasterChg>
      <pc:sldMasterChg chg="del delSldLayout">
        <pc:chgData name="NGUYỄN DUY QUANG" userId="7ce06844-2aec-41e2-8ab3-d593b551a6ef" providerId="ADAL" clId="{BD054D3F-AEFF-4858-A0BD-512A009FD6E1}" dt="2023-09-30T17:33:55.104" v="19247" actId="47"/>
        <pc:sldMasterMkLst>
          <pc:docMk/>
          <pc:sldMasterMk cId="0" sldId="2147483668"/>
        </pc:sldMasterMkLst>
        <pc:sldLayoutChg chg="del">
          <pc:chgData name="NGUYỄN DUY QUANG" userId="7ce06844-2aec-41e2-8ab3-d593b551a6ef" providerId="ADAL" clId="{BD054D3F-AEFF-4858-A0BD-512A009FD6E1}" dt="2023-09-30T17:33:55.104" v="19247" actId="47"/>
          <pc:sldLayoutMkLst>
            <pc:docMk/>
            <pc:sldMasterMk cId="0" sldId="2147483668"/>
            <pc:sldLayoutMk cId="0" sldId="2147483665"/>
          </pc:sldLayoutMkLst>
        </pc:sldLayoutChg>
        <pc:sldLayoutChg chg="del">
          <pc:chgData name="NGUYỄN DUY QUANG" userId="7ce06844-2aec-41e2-8ab3-d593b551a6ef" providerId="ADAL" clId="{BD054D3F-AEFF-4858-A0BD-512A009FD6E1}" dt="2023-09-30T17:33:55.104" v="19247" actId="47"/>
          <pc:sldLayoutMkLst>
            <pc:docMk/>
            <pc:sldMasterMk cId="0" sldId="2147483668"/>
            <pc:sldLayoutMk cId="0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dbf8fa36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dbf8fa36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609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bf8fa3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dbf8fa3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40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dbf8fa36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dbf8fa36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bf8fa3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dbf8fa3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38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dbf8fa36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dbf8fa36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72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bf8fa3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dbf8fa3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959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dbf8fa36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dbf8fa36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362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29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dbf8fa36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dbf8fa36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bf8fa3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dbf8fa3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bf8fa3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dbf8fa3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330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dbf8fa36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dbf8fa36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bf8fa3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dbf8fa3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62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dbf8fa36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dbf8fa36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1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bf8fa3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dbf8fa3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8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17350" y="1474654"/>
            <a:ext cx="63093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17350" y="3120454"/>
            <a:ext cx="630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405859">
            <a:off x="-202150" y="26008"/>
            <a:ext cx="2307062" cy="142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722" y="777069"/>
            <a:ext cx="1537608" cy="153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675190">
            <a:off x="5375371" y="3910393"/>
            <a:ext cx="1554788" cy="153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636" y="88538"/>
            <a:ext cx="1058090" cy="112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947" y="1653569"/>
            <a:ext cx="1537608" cy="153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4369" y="2521386"/>
            <a:ext cx="1542699" cy="14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561" y="15175"/>
            <a:ext cx="1058090" cy="112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6677" y="2359669"/>
            <a:ext cx="1438246" cy="153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05859" flipH="1">
            <a:off x="7100048" y="-218917"/>
            <a:ext cx="2307062" cy="142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4571992" y="3878669"/>
            <a:ext cx="1537608" cy="153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75190" flipH="1">
            <a:off x="-435150" y="-188582"/>
            <a:ext cx="1554788" cy="153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2429950" y="540000"/>
            <a:ext cx="4284000" cy="11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2425075" y="1537800"/>
            <a:ext cx="4293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257500" y="3618425"/>
            <a:ext cx="46290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Livvic"/>
                <a:ea typeface="Livvic"/>
                <a:cs typeface="Livvic"/>
                <a:sym typeface="Livvic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200" b="1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200" b="1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Contents by </a:t>
            </a:r>
            <a:r>
              <a:rPr lang="en" sz="1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Swetha Tandri</a:t>
            </a:r>
            <a:endParaRPr sz="12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22" y="1728594"/>
            <a:ext cx="1537608" cy="153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 flipH="1">
            <a:off x="7484068" y="2765142"/>
            <a:ext cx="1733988" cy="153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16899">
            <a:off x="5875692" y="-251275"/>
            <a:ext cx="1815609" cy="153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1185">
            <a:off x="7289724" y="-377617"/>
            <a:ext cx="1815608" cy="153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30631" y="3082657"/>
            <a:ext cx="1542699" cy="14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099998">
            <a:off x="7844254" y="3553445"/>
            <a:ext cx="1786675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753" y="-6"/>
            <a:ext cx="1537608" cy="153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499450" y="2179625"/>
            <a:ext cx="614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8427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86000" y="3094025"/>
            <a:ext cx="457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05859" flipH="1">
            <a:off x="6606023" y="26008"/>
            <a:ext cx="2307062" cy="142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91021" y="784644"/>
            <a:ext cx="1537608" cy="153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75190" flipH="1">
            <a:off x="1780775" y="3910393"/>
            <a:ext cx="1554788" cy="153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84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789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984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4789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339996">
            <a:off x="7525993" y="-63337"/>
            <a:ext cx="18191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88815" flipH="1">
            <a:off x="7114175" y="3923750"/>
            <a:ext cx="1815608" cy="153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06181" y="554711"/>
            <a:ext cx="1542699" cy="14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099998">
            <a:off x="7844254" y="3553445"/>
            <a:ext cx="1786675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14207" y="1090667"/>
            <a:ext cx="1733988" cy="1539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1192500"/>
            <a:ext cx="41148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1665000"/>
            <a:ext cx="41148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60004" flipH="1">
            <a:off x="7449793" y="3320228"/>
            <a:ext cx="18191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1185">
            <a:off x="7037975" y="-377617"/>
            <a:ext cx="1815608" cy="153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282381" y="3082657"/>
            <a:ext cx="1542699" cy="14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394141">
            <a:off x="7171823" y="3855560"/>
            <a:ext cx="2307062" cy="142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91021" y="2985734"/>
            <a:ext cx="1537608" cy="153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24810">
            <a:off x="789650" y="-140015"/>
            <a:ext cx="1554788" cy="153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1965900" y="639456"/>
            <a:ext cx="52122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051500" y="2392056"/>
            <a:ext cx="7041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39996" flipH="1">
            <a:off x="-214644" y="-63337"/>
            <a:ext cx="18191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88815">
            <a:off x="200741" y="3923750"/>
            <a:ext cx="1815608" cy="153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794006" y="554711"/>
            <a:ext cx="1542699" cy="14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204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704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60004">
            <a:off x="-214644" y="3320228"/>
            <a:ext cx="18191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1185" flipH="1">
            <a:off x="200741" y="-377617"/>
            <a:ext cx="1815608" cy="153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94006" y="3082657"/>
            <a:ext cx="1542699" cy="14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7" Type="http://schemas.openxmlformats.org/officeDocument/2006/relationships/hyperlink" Target="https://www.redhat.com/architect/12-factor-ap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iblo.asia/p/the-twelve-factor-app-phan-1-oOVlYzzn58W" TargetMode="External"/><Relationship Id="rId5" Type="http://schemas.openxmlformats.org/officeDocument/2006/relationships/hyperlink" Target="https://youtu.be/1OhmRmMsGdQ?si=xUbOxriTDkUUGtfD" TargetMode="External"/><Relationship Id="rId4" Type="http://schemas.openxmlformats.org/officeDocument/2006/relationships/hyperlink" Target="https://12factor.net/v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1417350" y="1474654"/>
            <a:ext cx="63093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Twelve-factor app</a:t>
            </a:r>
            <a:br>
              <a:rPr lang="en" dirty="0"/>
            </a:br>
            <a:r>
              <a:rPr lang="en" dirty="0"/>
              <a:t>Review</a:t>
            </a:r>
            <a:endParaRPr dirty="0"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1417350" y="3120454"/>
            <a:ext cx="630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Processes</a:t>
            </a:r>
          </a:p>
        </p:txBody>
      </p:sp>
      <p:sp>
        <p:nvSpPr>
          <p:cNvPr id="2" name="Google Shape;117;p24">
            <a:extLst>
              <a:ext uri="{FF2B5EF4-FFF2-40B4-BE49-F238E27FC236}">
                <a16:creationId xmlns:a16="http://schemas.microsoft.com/office/drawing/2014/main" id="{901DF71F-8AE0-1E46-E82A-EACD9C60AB36}"/>
              </a:ext>
            </a:extLst>
          </p:cNvPr>
          <p:cNvSpPr txBox="1"/>
          <p:nvPr/>
        </p:nvSpPr>
        <p:spPr>
          <a:xfrm>
            <a:off x="0" y="1114224"/>
            <a:ext cx="9144000" cy="378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Chi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ở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phi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phi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Bộ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nhớ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đệm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Bởi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đồng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nghĩa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bộ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nhớ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đệm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cài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đặt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dẫn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truyền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tin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nếu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chỉ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dùng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bộ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nhớ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đệm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Ngoài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rộng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dễ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Cuối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cùng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chúng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Lưu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ý: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‘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giao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’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thực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hiện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qua database.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loại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giúp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người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dùng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gọi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sessionInfo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chia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sẻ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qua server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trung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gian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database.</a:t>
            </a:r>
          </a:p>
        </p:txBody>
      </p:sp>
    </p:spTree>
    <p:extLst>
      <p:ext uri="{BB962C8B-B14F-4D97-AF65-F5344CB8AC3E}">
        <p14:creationId xmlns:p14="http://schemas.microsoft.com/office/powerpoint/2010/main" val="308902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;p26">
            <a:extLst>
              <a:ext uri="{FF2B5EF4-FFF2-40B4-BE49-F238E27FC236}">
                <a16:creationId xmlns:a16="http://schemas.microsoft.com/office/drawing/2014/main" id="{3384FC9D-CD5A-B062-2A1F-47CD8991B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Port binding</a:t>
            </a:r>
          </a:p>
        </p:txBody>
      </p:sp>
      <p:sp>
        <p:nvSpPr>
          <p:cNvPr id="8" name="Google Shape;117;p24">
            <a:extLst>
              <a:ext uri="{FF2B5EF4-FFF2-40B4-BE49-F238E27FC236}">
                <a16:creationId xmlns:a16="http://schemas.microsoft.com/office/drawing/2014/main" id="{ED57FC9F-AA42-EBB7-CB0F-56B32420981C}"/>
              </a:ext>
            </a:extLst>
          </p:cNvPr>
          <p:cNvSpPr txBox="1"/>
          <p:nvPr/>
        </p:nvSpPr>
        <p:spPr>
          <a:xfrm>
            <a:off x="0" y="1114224"/>
            <a:ext cx="9144000" cy="296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cổng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Cổng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ở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cổng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số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hợp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nhận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tin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đầu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qua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cổng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dẫn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dẫn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địa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chỉ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IP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dễ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đổi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Cổng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ổn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định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dễ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Ngoài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cổng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ở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còn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giúp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số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hỗ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cổng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định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chúng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MySQL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3306, MongoDB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27017…</a:t>
            </a:r>
          </a:p>
        </p:txBody>
      </p:sp>
      <p:pic>
        <p:nvPicPr>
          <p:cNvPr id="9" name="Picture 2" descr="Common &amp; Popular Ports Number used in OS - DevOpsSchool.com">
            <a:extLst>
              <a:ext uri="{FF2B5EF4-FFF2-40B4-BE49-F238E27FC236}">
                <a16:creationId xmlns:a16="http://schemas.microsoft.com/office/drawing/2014/main" id="{E402FD16-055C-608E-57ED-7FC268B6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03" y="3688122"/>
            <a:ext cx="2253298" cy="133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28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p24">
            <a:extLst>
              <a:ext uri="{FF2B5EF4-FFF2-40B4-BE49-F238E27FC236}">
                <a16:creationId xmlns:a16="http://schemas.microsoft.com/office/drawing/2014/main" id="{17B1B2B1-D605-9CD3-4F51-5430A8E8CE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Concurrency</a:t>
            </a:r>
            <a:endParaRPr dirty="0"/>
          </a:p>
        </p:txBody>
      </p:sp>
      <p:sp>
        <p:nvSpPr>
          <p:cNvPr id="6" name="Google Shape;117;p24">
            <a:extLst>
              <a:ext uri="{FF2B5EF4-FFF2-40B4-BE49-F238E27FC236}">
                <a16:creationId xmlns:a16="http://schemas.microsoft.com/office/drawing/2014/main" id="{971321CA-26A6-C643-B16E-1CD04AFD5363}"/>
              </a:ext>
            </a:extLst>
          </p:cNvPr>
          <p:cNvSpPr txBox="1"/>
          <p:nvPr/>
        </p:nvSpPr>
        <p:spPr>
          <a:xfrm>
            <a:off x="0" y="1114224"/>
            <a:ext cx="9144000" cy="259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nhiệm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đồng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bộ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đồng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Từ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nói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về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xảy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cùng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lúc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song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rộng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qua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web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yêu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cầu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rộng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mức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những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phương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pháp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web,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người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chú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ý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rộng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ngang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(horizontal scaling),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tức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cân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nhắc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bằng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)…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qua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237905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p26">
            <a:extLst>
              <a:ext uri="{FF2B5EF4-FFF2-40B4-BE49-F238E27FC236}">
                <a16:creationId xmlns:a16="http://schemas.microsoft.com/office/drawing/2014/main" id="{5236D017-A47F-7CA3-C850-2811B283A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Disposability</a:t>
            </a:r>
          </a:p>
        </p:txBody>
      </p:sp>
      <p:sp>
        <p:nvSpPr>
          <p:cNvPr id="5" name="Google Shape;117;p24">
            <a:extLst>
              <a:ext uri="{FF2B5EF4-FFF2-40B4-BE49-F238E27FC236}">
                <a16:creationId xmlns:a16="http://schemas.microsoft.com/office/drawing/2014/main" id="{21DA474A-2DE5-BD8E-3AD2-CB42056FDFDC}"/>
              </a:ext>
            </a:extLst>
          </p:cNvPr>
          <p:cNvSpPr txBox="1"/>
          <p:nvPr/>
        </p:nvSpPr>
        <p:spPr>
          <a:xfrm>
            <a:off x="0" y="1114224"/>
            <a:ext cx="9144000" cy="3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Dùng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vứt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bỏ</a:t>
            </a: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khởi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động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thúc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gọn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trung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chính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Theo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chỉ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phép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can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thiệp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tối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thiểu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gọn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giúp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biệt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lối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tốt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hợp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xuất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hiện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gặp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giúp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ảnh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hưởng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ảo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Docker,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dừng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Docker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gửi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về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tín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hiệu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SIGTERM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SIGKILL. SIGTERM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bỏ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qua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SIGKILL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chắc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chắn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ngắt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ép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mát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dữ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liệu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hay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thúc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SIGTERM,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SIGKILL.</a:t>
            </a:r>
          </a:p>
        </p:txBody>
      </p:sp>
    </p:spTree>
    <p:extLst>
      <p:ext uri="{BB962C8B-B14F-4D97-AF65-F5344CB8AC3E}">
        <p14:creationId xmlns:p14="http://schemas.microsoft.com/office/powerpoint/2010/main" val="2485722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p24">
            <a:extLst>
              <a:ext uri="{FF2B5EF4-FFF2-40B4-BE49-F238E27FC236}">
                <a16:creationId xmlns:a16="http://schemas.microsoft.com/office/drawing/2014/main" id="{AFAC28BF-023A-1308-9E7D-DC6A94526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Dev/prod parity</a:t>
            </a:r>
          </a:p>
        </p:txBody>
      </p:sp>
      <p:sp>
        <p:nvSpPr>
          <p:cNvPr id="6" name="Google Shape;117;p24">
            <a:extLst>
              <a:ext uri="{FF2B5EF4-FFF2-40B4-BE49-F238E27FC236}">
                <a16:creationId xmlns:a16="http://schemas.microsoft.com/office/drawing/2014/main" id="{CC26CA51-7813-D91F-847D-649F8311B38A}"/>
              </a:ext>
            </a:extLst>
          </p:cNvPr>
          <p:cNvSpPr txBox="1"/>
          <p:nvPr/>
        </p:nvSpPr>
        <p:spPr>
          <a:xfrm>
            <a:off x="0" y="1114224"/>
            <a:ext cx="9144000" cy="183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Tương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đồng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phát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/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phẩm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đang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phát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phẩm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hoàn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chỉnh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tính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tương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đồng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‘Build, release, run’,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trung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tính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ổn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định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duy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Bởi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quá trình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truyền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thống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biệt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gian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tính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nhân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biệt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dẫn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khoảng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năng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xảy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Ngoài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giúp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phối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hợp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người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người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phối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hợp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tốt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chung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hệ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database hay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giúp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phẩm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phát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giống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086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p26">
            <a:extLst>
              <a:ext uri="{FF2B5EF4-FFF2-40B4-BE49-F238E27FC236}">
                <a16:creationId xmlns:a16="http://schemas.microsoft.com/office/drawing/2014/main" id="{AB493F0F-DC88-2BD5-0E59-7CB07B354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Logs</a:t>
            </a:r>
          </a:p>
        </p:txBody>
      </p:sp>
      <p:sp>
        <p:nvSpPr>
          <p:cNvPr id="5" name="Google Shape;117;p24">
            <a:extLst>
              <a:ext uri="{FF2B5EF4-FFF2-40B4-BE49-F238E27FC236}">
                <a16:creationId xmlns:a16="http://schemas.microsoft.com/office/drawing/2014/main" id="{E92E0AB4-131B-310F-A799-F5B33A8F981C}"/>
              </a:ext>
            </a:extLst>
          </p:cNvPr>
          <p:cNvSpPr txBox="1"/>
          <p:nvPr/>
        </p:nvSpPr>
        <p:spPr>
          <a:xfrm>
            <a:off x="0" y="1114224"/>
            <a:ext cx="9144000" cy="3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Nhật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Xem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ghi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chép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nhật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luồng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sự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kiện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biệt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luồng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ghi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nhật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Tuy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nhật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hiện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rõ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ràng</a:t>
            </a:r>
            <a:r>
              <a:rPr lang="en-US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quá trình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luồng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quá trình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tự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gian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lên</a:t>
            </a:r>
            <a:r>
              <a:rPr lang="en-US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quá trình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nhật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Bundler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Ruby, Pip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Virtualenv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hoặc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anaconda)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Python,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autoconf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C,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package.json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Node.js…</a:t>
            </a:r>
          </a:p>
        </p:txBody>
      </p:sp>
    </p:spTree>
    <p:extLst>
      <p:ext uri="{BB962C8B-B14F-4D97-AF65-F5344CB8AC3E}">
        <p14:creationId xmlns:p14="http://schemas.microsoft.com/office/powerpoint/2010/main" val="89028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p24">
            <a:extLst>
              <a:ext uri="{FF2B5EF4-FFF2-40B4-BE49-F238E27FC236}">
                <a16:creationId xmlns:a16="http://schemas.microsoft.com/office/drawing/2014/main" id="{72DDA110-BA70-4288-3ED8-F5002F679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processes</a:t>
            </a:r>
            <a:endParaRPr dirty="0"/>
          </a:p>
        </p:txBody>
      </p:sp>
      <p:sp>
        <p:nvSpPr>
          <p:cNvPr id="6" name="Google Shape;117;p24">
            <a:extLst>
              <a:ext uri="{FF2B5EF4-FFF2-40B4-BE49-F238E27FC236}">
                <a16:creationId xmlns:a16="http://schemas.microsoft.com/office/drawing/2014/main" id="{E8A9578E-3323-E252-E509-FBD9F3AB0780}"/>
              </a:ext>
            </a:extLst>
          </p:cNvPr>
          <p:cNvSpPr txBox="1"/>
          <p:nvPr/>
        </p:nvSpPr>
        <p:spPr>
          <a:xfrm>
            <a:off x="0" y="1114224"/>
            <a:ext cx="9144000" cy="23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xem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thực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hiện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tránh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xảy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duy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sự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đồng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bộ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xem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Tuy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bởi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quyền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vi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truy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riêng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biệt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712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ctrTitle"/>
          </p:nvPr>
        </p:nvSpPr>
        <p:spPr>
          <a:xfrm>
            <a:off x="-350620" y="1977450"/>
            <a:ext cx="9845140" cy="11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Cảm ơn vì đã theo dõi</a:t>
            </a:r>
            <a:endParaRPr sz="6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7;p24">
            <a:extLst>
              <a:ext uri="{FF2B5EF4-FFF2-40B4-BE49-F238E27FC236}">
                <a16:creationId xmlns:a16="http://schemas.microsoft.com/office/drawing/2014/main" id="{51E70A07-4CDD-6923-FEEC-0645B33D70A5}"/>
              </a:ext>
            </a:extLst>
          </p:cNvPr>
          <p:cNvSpPr txBox="1"/>
          <p:nvPr/>
        </p:nvSpPr>
        <p:spPr>
          <a:xfrm>
            <a:off x="0" y="0"/>
            <a:ext cx="9144000" cy="23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3"/>
              </a:rPr>
              <a:t>https://12factor.net/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4"/>
              </a:rPr>
              <a:t>https://12factor.net/vi</a:t>
            </a: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5"/>
              </a:rPr>
              <a:t>https://youtu.be/1OhmRmMsGdQ?si=xUbOxriTDkUUGtfD</a:t>
            </a: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6"/>
              </a:rPr>
              <a:t>https://viblo.asia/p/the-twelve-factor-app-phan-1-oOVlYzzn58W</a:t>
            </a: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7"/>
              </a:rPr>
              <a:t>https://www.redhat.com/architect/12-factor-app</a:t>
            </a: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02575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1965900" y="67956"/>
            <a:ext cx="5212200" cy="9963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Tổng quan</a:t>
            </a:r>
            <a:endParaRPr sz="4900" dirty="0"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"/>
          </p:nvPr>
        </p:nvSpPr>
        <p:spPr>
          <a:xfrm>
            <a:off x="269823" y="1117892"/>
            <a:ext cx="8754256" cy="3454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Twelve-factor app là một phương pháp luận (methodology) được dùng trong thiết kế phần mềm ứng dụng web. Được đề xuất bởi 1 nhóm lập trình viên thuộc Heroku (một nền tảng đám mây), Twelve-factor nhằm mục đích giúp các lập trình viên: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" dirty="0"/>
              <a:t>Hỗ trợ tự động hóa (automation), giảm thời gian và công sức.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" dirty="0"/>
              <a:t>Quy ước và cấu trúc, giúp chương trình linh hoạt - có thể chuyển đổi giữa các nền tảng khác nhau.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đám</a:t>
            </a:r>
            <a:r>
              <a:rPr lang="en-US" dirty="0"/>
              <a:t> </a:t>
            </a:r>
            <a:r>
              <a:rPr lang="en-US" dirty="0" err="1"/>
              <a:t>mây</a:t>
            </a:r>
            <a:r>
              <a:rPr lang="en-US" dirty="0"/>
              <a:t>,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server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tang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</a:pP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web, Twelve-factor app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0" y="542925"/>
            <a:ext cx="4336256" cy="478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Codebase</a:t>
            </a:r>
            <a:endParaRPr sz="2500" dirty="0"/>
          </a:p>
        </p:txBody>
      </p:sp>
      <p:sp>
        <p:nvSpPr>
          <p:cNvPr id="2" name="Google Shape;122;p25">
            <a:extLst>
              <a:ext uri="{FF2B5EF4-FFF2-40B4-BE49-F238E27FC236}">
                <a16:creationId xmlns:a16="http://schemas.microsoft.com/office/drawing/2014/main" id="{C6D870C1-17DB-5575-3842-170CABF8FC3C}"/>
              </a:ext>
            </a:extLst>
          </p:cNvPr>
          <p:cNvSpPr txBox="1">
            <a:spLocks/>
          </p:cNvSpPr>
          <p:nvPr/>
        </p:nvSpPr>
        <p:spPr>
          <a:xfrm>
            <a:off x="0" y="1132284"/>
            <a:ext cx="4846320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l"/>
            <a:r>
              <a:rPr lang="en-US" sz="2500" dirty="0"/>
              <a:t>Dependencies</a:t>
            </a:r>
          </a:p>
        </p:txBody>
      </p:sp>
      <p:sp>
        <p:nvSpPr>
          <p:cNvPr id="3" name="Google Shape;122;p25">
            <a:extLst>
              <a:ext uri="{FF2B5EF4-FFF2-40B4-BE49-F238E27FC236}">
                <a16:creationId xmlns:a16="http://schemas.microsoft.com/office/drawing/2014/main" id="{56FBEFFE-E828-C07C-3BB9-368F94ED0A28}"/>
              </a:ext>
            </a:extLst>
          </p:cNvPr>
          <p:cNvSpPr txBox="1">
            <a:spLocks/>
          </p:cNvSpPr>
          <p:nvPr/>
        </p:nvSpPr>
        <p:spPr>
          <a:xfrm>
            <a:off x="-1" y="1721643"/>
            <a:ext cx="3571875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l"/>
            <a:r>
              <a:rPr lang="en-US" sz="2500" dirty="0"/>
              <a:t>Config</a:t>
            </a:r>
          </a:p>
        </p:txBody>
      </p:sp>
      <p:sp>
        <p:nvSpPr>
          <p:cNvPr id="4" name="Google Shape;122;p25">
            <a:extLst>
              <a:ext uri="{FF2B5EF4-FFF2-40B4-BE49-F238E27FC236}">
                <a16:creationId xmlns:a16="http://schemas.microsoft.com/office/drawing/2014/main" id="{AF8FF0B6-37A5-ADAD-91E5-26204A224E29}"/>
              </a:ext>
            </a:extLst>
          </p:cNvPr>
          <p:cNvSpPr txBox="1">
            <a:spLocks/>
          </p:cNvSpPr>
          <p:nvPr/>
        </p:nvSpPr>
        <p:spPr>
          <a:xfrm>
            <a:off x="0" y="2311003"/>
            <a:ext cx="5143500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l"/>
            <a:r>
              <a:rPr lang="en-US" sz="2500" dirty="0"/>
              <a:t>Backing services</a:t>
            </a:r>
          </a:p>
        </p:txBody>
      </p:sp>
      <p:sp>
        <p:nvSpPr>
          <p:cNvPr id="5" name="Google Shape;122;p25">
            <a:extLst>
              <a:ext uri="{FF2B5EF4-FFF2-40B4-BE49-F238E27FC236}">
                <a16:creationId xmlns:a16="http://schemas.microsoft.com/office/drawing/2014/main" id="{56D439EB-53B1-408C-D367-951324234306}"/>
              </a:ext>
            </a:extLst>
          </p:cNvPr>
          <p:cNvSpPr txBox="1">
            <a:spLocks/>
          </p:cNvSpPr>
          <p:nvPr/>
        </p:nvSpPr>
        <p:spPr>
          <a:xfrm>
            <a:off x="0" y="2900361"/>
            <a:ext cx="3571875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l"/>
            <a:r>
              <a:rPr lang="en-US" sz="2500" dirty="0"/>
              <a:t>Build, release and run </a:t>
            </a:r>
          </a:p>
        </p:txBody>
      </p:sp>
      <p:sp>
        <p:nvSpPr>
          <p:cNvPr id="6" name="Google Shape;122;p25">
            <a:extLst>
              <a:ext uri="{FF2B5EF4-FFF2-40B4-BE49-F238E27FC236}">
                <a16:creationId xmlns:a16="http://schemas.microsoft.com/office/drawing/2014/main" id="{A4ACFE4D-22B6-B239-935C-C1EF5F663C39}"/>
              </a:ext>
            </a:extLst>
          </p:cNvPr>
          <p:cNvSpPr txBox="1">
            <a:spLocks/>
          </p:cNvSpPr>
          <p:nvPr/>
        </p:nvSpPr>
        <p:spPr>
          <a:xfrm>
            <a:off x="0" y="3489719"/>
            <a:ext cx="3571875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l"/>
            <a:r>
              <a:rPr lang="en-US" sz="2500" dirty="0"/>
              <a:t>Processes</a:t>
            </a:r>
          </a:p>
        </p:txBody>
      </p:sp>
      <p:sp>
        <p:nvSpPr>
          <p:cNvPr id="13" name="Google Shape;122;p25">
            <a:extLst>
              <a:ext uri="{FF2B5EF4-FFF2-40B4-BE49-F238E27FC236}">
                <a16:creationId xmlns:a16="http://schemas.microsoft.com/office/drawing/2014/main" id="{D3CE3D7B-3083-5386-2CA1-D91CDFD1D230}"/>
              </a:ext>
            </a:extLst>
          </p:cNvPr>
          <p:cNvSpPr txBox="1">
            <a:spLocks/>
          </p:cNvSpPr>
          <p:nvPr/>
        </p:nvSpPr>
        <p:spPr>
          <a:xfrm>
            <a:off x="5572128" y="542925"/>
            <a:ext cx="3571875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r"/>
            <a:r>
              <a:rPr lang="en-US" sz="2500" dirty="0"/>
              <a:t>Port binding</a:t>
            </a:r>
          </a:p>
        </p:txBody>
      </p:sp>
      <p:sp>
        <p:nvSpPr>
          <p:cNvPr id="14" name="Google Shape;122;p25">
            <a:extLst>
              <a:ext uri="{FF2B5EF4-FFF2-40B4-BE49-F238E27FC236}">
                <a16:creationId xmlns:a16="http://schemas.microsoft.com/office/drawing/2014/main" id="{7C7B1DA3-45F3-2F67-9272-E8AF9E5DCE94}"/>
              </a:ext>
            </a:extLst>
          </p:cNvPr>
          <p:cNvSpPr txBox="1">
            <a:spLocks/>
          </p:cNvSpPr>
          <p:nvPr/>
        </p:nvSpPr>
        <p:spPr>
          <a:xfrm>
            <a:off x="5572128" y="1132284"/>
            <a:ext cx="3571875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r"/>
            <a:r>
              <a:rPr lang="en-US" sz="2500" dirty="0"/>
              <a:t>Concurrency</a:t>
            </a:r>
          </a:p>
        </p:txBody>
      </p:sp>
      <p:sp>
        <p:nvSpPr>
          <p:cNvPr id="15" name="Google Shape;122;p25">
            <a:extLst>
              <a:ext uri="{FF2B5EF4-FFF2-40B4-BE49-F238E27FC236}">
                <a16:creationId xmlns:a16="http://schemas.microsoft.com/office/drawing/2014/main" id="{437963D5-9A66-610F-018D-E9F75A41D777}"/>
              </a:ext>
            </a:extLst>
          </p:cNvPr>
          <p:cNvSpPr txBox="1">
            <a:spLocks/>
          </p:cNvSpPr>
          <p:nvPr/>
        </p:nvSpPr>
        <p:spPr>
          <a:xfrm>
            <a:off x="5572127" y="1721643"/>
            <a:ext cx="3571875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r"/>
            <a:r>
              <a:rPr lang="en-US" sz="2500" dirty="0"/>
              <a:t>Disposability</a:t>
            </a:r>
          </a:p>
        </p:txBody>
      </p:sp>
      <p:sp>
        <p:nvSpPr>
          <p:cNvPr id="16" name="Google Shape;122;p25">
            <a:extLst>
              <a:ext uri="{FF2B5EF4-FFF2-40B4-BE49-F238E27FC236}">
                <a16:creationId xmlns:a16="http://schemas.microsoft.com/office/drawing/2014/main" id="{19AB0E50-A070-644C-ECC0-5A629838EF2B}"/>
              </a:ext>
            </a:extLst>
          </p:cNvPr>
          <p:cNvSpPr txBox="1">
            <a:spLocks/>
          </p:cNvSpPr>
          <p:nvPr/>
        </p:nvSpPr>
        <p:spPr>
          <a:xfrm>
            <a:off x="5572128" y="2311003"/>
            <a:ext cx="3571875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r"/>
            <a:r>
              <a:rPr lang="en-US" sz="2500" dirty="0"/>
              <a:t>Dev/prod parity</a:t>
            </a:r>
          </a:p>
        </p:txBody>
      </p:sp>
      <p:sp>
        <p:nvSpPr>
          <p:cNvPr id="17" name="Google Shape;122;p25">
            <a:extLst>
              <a:ext uri="{FF2B5EF4-FFF2-40B4-BE49-F238E27FC236}">
                <a16:creationId xmlns:a16="http://schemas.microsoft.com/office/drawing/2014/main" id="{D96F4AAC-A3E3-8C88-3B77-8831F6AB5C27}"/>
              </a:ext>
            </a:extLst>
          </p:cNvPr>
          <p:cNvSpPr txBox="1">
            <a:spLocks/>
          </p:cNvSpPr>
          <p:nvPr/>
        </p:nvSpPr>
        <p:spPr>
          <a:xfrm>
            <a:off x="5572128" y="2900361"/>
            <a:ext cx="3571875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r"/>
            <a:r>
              <a:rPr lang="en-US" sz="2500" dirty="0"/>
              <a:t>Logs</a:t>
            </a:r>
          </a:p>
        </p:txBody>
      </p:sp>
      <p:sp>
        <p:nvSpPr>
          <p:cNvPr id="18" name="Google Shape;122;p25">
            <a:extLst>
              <a:ext uri="{FF2B5EF4-FFF2-40B4-BE49-F238E27FC236}">
                <a16:creationId xmlns:a16="http://schemas.microsoft.com/office/drawing/2014/main" id="{DA029C3C-E720-2DDA-48B0-38D752086651}"/>
              </a:ext>
            </a:extLst>
          </p:cNvPr>
          <p:cNvSpPr txBox="1">
            <a:spLocks/>
          </p:cNvSpPr>
          <p:nvPr/>
        </p:nvSpPr>
        <p:spPr>
          <a:xfrm>
            <a:off x="5572128" y="3489719"/>
            <a:ext cx="3571875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r"/>
            <a:r>
              <a:rPr lang="en-US" sz="2500" dirty="0"/>
              <a:t>Admin processes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Codebase</a:t>
            </a:r>
            <a:endParaRPr dirty="0"/>
          </a:p>
        </p:txBody>
      </p:sp>
      <p:sp>
        <p:nvSpPr>
          <p:cNvPr id="117" name="Google Shape;117;p24"/>
          <p:cNvSpPr txBox="1"/>
          <p:nvPr/>
        </p:nvSpPr>
        <p:spPr>
          <a:xfrm>
            <a:off x="0" y="1114224"/>
            <a:ext cx="9144000" cy="116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Về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2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chính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bởi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hệ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thống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(deployment).</a:t>
            </a:r>
          </a:p>
        </p:txBody>
      </p:sp>
      <p:pic>
        <p:nvPicPr>
          <p:cNvPr id="1026" name="Picture 2" descr="The Twelve-Factor App">
            <a:extLst>
              <a:ext uri="{FF2B5EF4-FFF2-40B4-BE49-F238E27FC236}">
                <a16:creationId xmlns:a16="http://schemas.microsoft.com/office/drawing/2014/main" id="{C9BC0DFF-5E50-781E-5547-C49726DC2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45" y="2652077"/>
            <a:ext cx="2550795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Codebase</a:t>
            </a:r>
            <a:endParaRPr dirty="0"/>
          </a:p>
        </p:txBody>
      </p:sp>
      <p:sp>
        <p:nvSpPr>
          <p:cNvPr id="117" name="Google Shape;117;p24"/>
          <p:cNvSpPr txBox="1"/>
          <p:nvPr/>
        </p:nvSpPr>
        <p:spPr>
          <a:xfrm>
            <a:off x="0" y="1114224"/>
            <a:ext cx="9144000" cy="278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mục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Người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phẩm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(inconsistent),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dễ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truy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nếu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sót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...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Ngoài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nhóm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còn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giúp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tránh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hợp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mâu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thuẫn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hệ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thống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người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dõi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gian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dễ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chỉnh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‘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’ (instance)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kiện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…)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nhằm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mục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- isolation hay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rộng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- scalability…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Git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hệ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thống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tốt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Bằng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ước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nhánh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(branch)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ta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nhánh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phát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mềm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commit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Rồi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dựa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mềm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</p:txBody>
      </p:sp>
      <p:pic>
        <p:nvPicPr>
          <p:cNvPr id="2050" name="Picture 2" descr="Git vs GitHub - Cách sử dụng Git cơ bản">
            <a:extLst>
              <a:ext uri="{FF2B5EF4-FFF2-40B4-BE49-F238E27FC236}">
                <a16:creationId xmlns:a16="http://schemas.microsoft.com/office/drawing/2014/main" id="{BAB121D9-EF56-56F0-E7F3-1C225FC26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662673"/>
            <a:ext cx="2583180" cy="145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Lab Download for Free - 2023 Latest Version">
            <a:extLst>
              <a:ext uri="{FF2B5EF4-FFF2-40B4-BE49-F238E27FC236}">
                <a16:creationId xmlns:a16="http://schemas.microsoft.com/office/drawing/2014/main" id="{4C233004-41EA-FD6A-FCCA-695FA17B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72" y="4090354"/>
            <a:ext cx="840421" cy="7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tbucket Logo PNG vector in SVG, PDF, AI, CDR format">
            <a:extLst>
              <a:ext uri="{FF2B5EF4-FFF2-40B4-BE49-F238E27FC236}">
                <a16:creationId xmlns:a16="http://schemas.microsoft.com/office/drawing/2014/main" id="{B04B4F84-B38B-4341-A0EF-9C0D8917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66" y="4088234"/>
            <a:ext cx="1125768" cy="8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5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Dependencies</a:t>
            </a:r>
          </a:p>
        </p:txBody>
      </p:sp>
      <p:sp>
        <p:nvSpPr>
          <p:cNvPr id="2" name="Google Shape;117;p24">
            <a:extLst>
              <a:ext uri="{FF2B5EF4-FFF2-40B4-BE49-F238E27FC236}">
                <a16:creationId xmlns:a16="http://schemas.microsoft.com/office/drawing/2014/main" id="{901DF71F-8AE0-1E46-E82A-EACD9C60AB36}"/>
              </a:ext>
            </a:extLst>
          </p:cNvPr>
          <p:cNvSpPr txBox="1"/>
          <p:nvPr/>
        </p:nvSpPr>
        <p:spPr>
          <a:xfrm>
            <a:off x="0" y="1114224"/>
            <a:ext cx="9144000" cy="3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chỉ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những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bao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gồm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framework, tools…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báo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rõ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trò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quan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trọng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đoạn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báo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rõ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dễ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chỉnh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nhật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Ngoài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báo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rõ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ràng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giúp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nhóm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hay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những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người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ngoài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nhóm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báo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chi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đảm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lệ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lẫn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dẫn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mâu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thuẫn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package.json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Node.js, requirements.txt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Python…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pip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Python,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npm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Node.js…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ta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ảo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.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venv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hay anaconda (Python),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node_modules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(Node.js), docker…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</a:t>
            </a:r>
            <a:endParaRPr dirty="0"/>
          </a:p>
        </p:txBody>
      </p:sp>
      <p:sp>
        <p:nvSpPr>
          <p:cNvPr id="117" name="Google Shape;117;p24"/>
          <p:cNvSpPr txBox="1"/>
          <p:nvPr/>
        </p:nvSpPr>
        <p:spPr>
          <a:xfrm>
            <a:off x="0" y="1114224"/>
            <a:ext cx="9144000" cy="3335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Cấu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Cấu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số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chương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dựa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Database,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AWS, Azure…),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cổng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(PORT)…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Cấu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đặt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file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.env).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số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cấu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đổi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hay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thêm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file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thêm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cơ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(.env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nằm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.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gitignore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tùy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người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dựng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.env, docker…</a:t>
            </a:r>
          </a:p>
        </p:txBody>
      </p:sp>
      <p:pic>
        <p:nvPicPr>
          <p:cNvPr id="13314" name="Picture 2" descr="Giới thiệu về Docker | Briswell Vietnam">
            <a:extLst>
              <a:ext uri="{FF2B5EF4-FFF2-40B4-BE49-F238E27FC236}">
                <a16:creationId xmlns:a16="http://schemas.microsoft.com/office/drawing/2014/main" id="{AFA8DF4C-04F4-055B-1818-58C24146E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3317558"/>
            <a:ext cx="2011680" cy="17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65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Backing service</a:t>
            </a:r>
          </a:p>
        </p:txBody>
      </p:sp>
      <p:sp>
        <p:nvSpPr>
          <p:cNvPr id="2" name="Google Shape;117;p24">
            <a:extLst>
              <a:ext uri="{FF2B5EF4-FFF2-40B4-BE49-F238E27FC236}">
                <a16:creationId xmlns:a16="http://schemas.microsoft.com/office/drawing/2014/main" id="{901DF71F-8AE0-1E46-E82A-EACD9C60AB36}"/>
              </a:ext>
            </a:extLst>
          </p:cNvPr>
          <p:cNvSpPr txBox="1"/>
          <p:nvPr/>
        </p:nvSpPr>
        <p:spPr>
          <a:xfrm>
            <a:off x="0" y="1114224"/>
            <a:ext cx="9144000" cy="3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hỗ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hậu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Thông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database, tin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nhắn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mail…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đính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kèm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về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cấu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thêm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Ngoài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đổi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từ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bộ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đoạn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thứ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triển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khai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phẩm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), hay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thậm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đổi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nghệ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những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đổi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đổi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database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MySQL, MongoDB…</a:t>
            </a:r>
          </a:p>
        </p:txBody>
      </p:sp>
      <p:pic>
        <p:nvPicPr>
          <p:cNvPr id="12290" name="Picture 2" descr="Database Services | Oracle, MySQL, MS SQL, mongoDB, HBase, couchDB">
            <a:extLst>
              <a:ext uri="{FF2B5EF4-FFF2-40B4-BE49-F238E27FC236}">
                <a16:creationId xmlns:a16="http://schemas.microsoft.com/office/drawing/2014/main" id="{6DA8C87F-95FA-FDFA-4CC3-1CDA05E93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10" y="3291568"/>
            <a:ext cx="2334828" cy="175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2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Build, release, run</a:t>
            </a:r>
            <a:endParaRPr dirty="0"/>
          </a:p>
        </p:txBody>
      </p:sp>
      <p:sp>
        <p:nvSpPr>
          <p:cNvPr id="117" name="Google Shape;117;p24"/>
          <p:cNvSpPr txBox="1"/>
          <p:nvPr/>
        </p:nvSpPr>
        <p:spPr>
          <a:xfrm>
            <a:off x="0" y="1114224"/>
            <a:ext cx="9144000" cy="26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dựng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phát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chính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dựng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của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chương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nói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chung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cùng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dịch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Phát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Thêm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cấu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hình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vào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dựng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trong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môi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trường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Nội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dung: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này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thích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sẽ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cần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quyết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nhau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xây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dựng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đổi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nhiều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nhất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Sửa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cập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nhật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công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nghệ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phát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hành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nguồn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‘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thử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nghiệm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’,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tách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rời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một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số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tính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năng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như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là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quay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trở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phiên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trước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Cuối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cùng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trạng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có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khiến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cả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bị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hỏng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vì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vậy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thao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tác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tại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ứng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chạy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nên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giản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hóa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hạn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chế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lỗi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</a:p>
        </p:txBody>
      </p:sp>
      <p:pic>
        <p:nvPicPr>
          <p:cNvPr id="1026" name="Picture 2" descr="build release run principle">
            <a:extLst>
              <a:ext uri="{FF2B5EF4-FFF2-40B4-BE49-F238E27FC236}">
                <a16:creationId xmlns:a16="http://schemas.microsoft.com/office/drawing/2014/main" id="{0E591D2D-BE1C-503B-5504-6F036837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40" y="3993455"/>
            <a:ext cx="2316480" cy="113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3944"/>
      </p:ext>
    </p:extLst>
  </p:cSld>
  <p:clrMapOvr>
    <a:masterClrMapping/>
  </p:clrMapOvr>
</p:sld>
</file>

<file path=ppt/theme/theme1.xml><?xml version="1.0" encoding="utf-8"?>
<a:theme xmlns:a="http://schemas.openxmlformats.org/drawingml/2006/main" name="An Intro To Imaginary Numbers by Slidesgo">
  <a:themeElements>
    <a:clrScheme name="Simple Light">
      <a:dk1>
        <a:srgbClr val="321C64"/>
      </a:dk1>
      <a:lt1>
        <a:srgbClr val="E7DCFF"/>
      </a:lt1>
      <a:dk2>
        <a:srgbClr val="975FF9"/>
      </a:dk2>
      <a:lt2>
        <a:srgbClr val="F39D7C"/>
      </a:lt2>
      <a:accent1>
        <a:srgbClr val="FB74F0"/>
      </a:accent1>
      <a:accent2>
        <a:srgbClr val="1FEEE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1C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2437</Words>
  <Application>Microsoft Office PowerPoint</Application>
  <PresentationFormat>On-screen Show (16:9)</PresentationFormat>
  <Paragraphs>128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Alata</vt:lpstr>
      <vt:lpstr>Arial</vt:lpstr>
      <vt:lpstr>Livvic</vt:lpstr>
      <vt:lpstr>Open Sans</vt:lpstr>
      <vt:lpstr>An Intro To Imaginary Numbers by Slidesgo</vt:lpstr>
      <vt:lpstr>Twelve-factor app Review</vt:lpstr>
      <vt:lpstr>Tổng quan</vt:lpstr>
      <vt:lpstr>Codebase</vt:lpstr>
      <vt:lpstr>Codebase</vt:lpstr>
      <vt:lpstr>Codebase</vt:lpstr>
      <vt:lpstr>Dependencies</vt:lpstr>
      <vt:lpstr>Config</vt:lpstr>
      <vt:lpstr>Backing service</vt:lpstr>
      <vt:lpstr>Build, release, run</vt:lpstr>
      <vt:lpstr>Processes</vt:lpstr>
      <vt:lpstr>Port binding</vt:lpstr>
      <vt:lpstr>Concurrency</vt:lpstr>
      <vt:lpstr>Disposability</vt:lpstr>
      <vt:lpstr>Dev/prod parity</vt:lpstr>
      <vt:lpstr>Logs</vt:lpstr>
      <vt:lpstr>Admin processes</vt:lpstr>
      <vt:lpstr>Cảm ơn vì đã theo dõi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Twelve-factor app Review</dc:title>
  <cp:lastModifiedBy>NGUYỄN DUY QUANG</cp:lastModifiedBy>
  <cp:revision>1</cp:revision>
  <dcterms:modified xsi:type="dcterms:W3CDTF">2023-09-30T18:33:26Z</dcterms:modified>
</cp:coreProperties>
</file>